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sldIdLst>
    <p:sldId id="256" r:id="rId2"/>
    <p:sldId id="259" r:id="rId3"/>
    <p:sldId id="257" r:id="rId4"/>
    <p:sldId id="262" r:id="rId5"/>
    <p:sldId id="260" r:id="rId6"/>
    <p:sldId id="263" r:id="rId7"/>
    <p:sldId id="264" r:id="rId8"/>
    <p:sldId id="265"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F9EB6-A5D1-4158-9C73-E8FEC9E3B4F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01F3442-7506-4FDC-908B-BAEB48B2A5D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0369913-5094-4DF3-9953-F3670EACEE81}"/>
              </a:ext>
            </a:extLst>
          </p:cNvPr>
          <p:cNvSpPr>
            <a:spLocks noGrp="1"/>
          </p:cNvSpPr>
          <p:nvPr>
            <p:ph type="dt" sz="half" idx="10"/>
          </p:nvPr>
        </p:nvSpPr>
        <p:spPr/>
        <p:txBody>
          <a:bodyPr/>
          <a:lstStyle/>
          <a:p>
            <a:fld id="{9F93DA89-949F-440D-A062-74A8924D0FBE}" type="datetimeFigureOut">
              <a:rPr lang="en-US" smtClean="0"/>
              <a:t>7/30/2019</a:t>
            </a:fld>
            <a:endParaRPr lang="en-US"/>
          </a:p>
        </p:txBody>
      </p:sp>
      <p:sp>
        <p:nvSpPr>
          <p:cNvPr id="5" name="Footer Placeholder 4">
            <a:extLst>
              <a:ext uri="{FF2B5EF4-FFF2-40B4-BE49-F238E27FC236}">
                <a16:creationId xmlns:a16="http://schemas.microsoft.com/office/drawing/2014/main" id="{1DCB8C89-182A-41C1-BFF1-C4C9E31647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C38817-8E24-4E60-AB7E-94D5FDB0AD26}"/>
              </a:ext>
            </a:extLst>
          </p:cNvPr>
          <p:cNvSpPr>
            <a:spLocks noGrp="1"/>
          </p:cNvSpPr>
          <p:nvPr>
            <p:ph type="sldNum" sz="quarter" idx="12"/>
          </p:nvPr>
        </p:nvSpPr>
        <p:spPr/>
        <p:txBody>
          <a:bodyPr/>
          <a:lstStyle/>
          <a:p>
            <a:fld id="{8AFC6717-58DA-4AAB-9297-EE55F4FBDA0D}" type="slidenum">
              <a:rPr lang="en-US" smtClean="0"/>
              <a:t>‹#›</a:t>
            </a:fld>
            <a:endParaRPr lang="en-US"/>
          </a:p>
        </p:txBody>
      </p:sp>
    </p:spTree>
    <p:extLst>
      <p:ext uri="{BB962C8B-B14F-4D97-AF65-F5344CB8AC3E}">
        <p14:creationId xmlns:p14="http://schemas.microsoft.com/office/powerpoint/2010/main" val="20989771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46051-BBC7-491F-B6DD-B86ADC43675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984A248-1DC5-46EA-B032-4F3F75C8A15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03E44E-159A-4F1D-97D2-366AAA45B3A9}"/>
              </a:ext>
            </a:extLst>
          </p:cNvPr>
          <p:cNvSpPr>
            <a:spLocks noGrp="1"/>
          </p:cNvSpPr>
          <p:nvPr>
            <p:ph type="dt" sz="half" idx="10"/>
          </p:nvPr>
        </p:nvSpPr>
        <p:spPr/>
        <p:txBody>
          <a:bodyPr/>
          <a:lstStyle/>
          <a:p>
            <a:fld id="{9F93DA89-949F-440D-A062-74A8924D0FBE}" type="datetimeFigureOut">
              <a:rPr lang="en-US" smtClean="0"/>
              <a:t>7/30/2019</a:t>
            </a:fld>
            <a:endParaRPr lang="en-US"/>
          </a:p>
        </p:txBody>
      </p:sp>
      <p:sp>
        <p:nvSpPr>
          <p:cNvPr id="5" name="Footer Placeholder 4">
            <a:extLst>
              <a:ext uri="{FF2B5EF4-FFF2-40B4-BE49-F238E27FC236}">
                <a16:creationId xmlns:a16="http://schemas.microsoft.com/office/drawing/2014/main" id="{095E5EEC-BEDF-4F83-A764-5F0D92BC80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464D64-89E5-4F46-AD51-500A73928DBD}"/>
              </a:ext>
            </a:extLst>
          </p:cNvPr>
          <p:cNvSpPr>
            <a:spLocks noGrp="1"/>
          </p:cNvSpPr>
          <p:nvPr>
            <p:ph type="sldNum" sz="quarter" idx="12"/>
          </p:nvPr>
        </p:nvSpPr>
        <p:spPr/>
        <p:txBody>
          <a:bodyPr/>
          <a:lstStyle/>
          <a:p>
            <a:fld id="{8AFC6717-58DA-4AAB-9297-EE55F4FBDA0D}" type="slidenum">
              <a:rPr lang="en-US" smtClean="0"/>
              <a:t>‹#›</a:t>
            </a:fld>
            <a:endParaRPr lang="en-US"/>
          </a:p>
        </p:txBody>
      </p:sp>
    </p:spTree>
    <p:extLst>
      <p:ext uri="{BB962C8B-B14F-4D97-AF65-F5344CB8AC3E}">
        <p14:creationId xmlns:p14="http://schemas.microsoft.com/office/powerpoint/2010/main" val="3358492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0FC8593-1F61-4E46-B14D-AD2845398B6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F8150E5-AB9B-4BBC-B338-3B116C8B05F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F8AA92-63C4-4667-9141-F52772E8289C}"/>
              </a:ext>
            </a:extLst>
          </p:cNvPr>
          <p:cNvSpPr>
            <a:spLocks noGrp="1"/>
          </p:cNvSpPr>
          <p:nvPr>
            <p:ph type="dt" sz="half" idx="10"/>
          </p:nvPr>
        </p:nvSpPr>
        <p:spPr/>
        <p:txBody>
          <a:bodyPr/>
          <a:lstStyle/>
          <a:p>
            <a:fld id="{9F93DA89-949F-440D-A062-74A8924D0FBE}" type="datetimeFigureOut">
              <a:rPr lang="en-US" smtClean="0"/>
              <a:t>7/30/2019</a:t>
            </a:fld>
            <a:endParaRPr lang="en-US"/>
          </a:p>
        </p:txBody>
      </p:sp>
      <p:sp>
        <p:nvSpPr>
          <p:cNvPr id="5" name="Footer Placeholder 4">
            <a:extLst>
              <a:ext uri="{FF2B5EF4-FFF2-40B4-BE49-F238E27FC236}">
                <a16:creationId xmlns:a16="http://schemas.microsoft.com/office/drawing/2014/main" id="{9E87C594-A7D4-4BE3-9156-2A1717F831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180456-FA49-4AD9-8A27-A48EBF46FCA5}"/>
              </a:ext>
            </a:extLst>
          </p:cNvPr>
          <p:cNvSpPr>
            <a:spLocks noGrp="1"/>
          </p:cNvSpPr>
          <p:nvPr>
            <p:ph type="sldNum" sz="quarter" idx="12"/>
          </p:nvPr>
        </p:nvSpPr>
        <p:spPr/>
        <p:txBody>
          <a:bodyPr/>
          <a:lstStyle/>
          <a:p>
            <a:fld id="{8AFC6717-58DA-4AAB-9297-EE55F4FBDA0D}" type="slidenum">
              <a:rPr lang="en-US" smtClean="0"/>
              <a:t>‹#›</a:t>
            </a:fld>
            <a:endParaRPr lang="en-US"/>
          </a:p>
        </p:txBody>
      </p:sp>
    </p:spTree>
    <p:extLst>
      <p:ext uri="{BB962C8B-B14F-4D97-AF65-F5344CB8AC3E}">
        <p14:creationId xmlns:p14="http://schemas.microsoft.com/office/powerpoint/2010/main" val="2017296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2BA06-7C66-4AE5-98E7-7A7B264995D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FED22DF-C112-414E-8F56-58064C456CA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633D16-AF2F-4D9A-9269-B3D9E8178F80}"/>
              </a:ext>
            </a:extLst>
          </p:cNvPr>
          <p:cNvSpPr>
            <a:spLocks noGrp="1"/>
          </p:cNvSpPr>
          <p:nvPr>
            <p:ph type="dt" sz="half" idx="10"/>
          </p:nvPr>
        </p:nvSpPr>
        <p:spPr/>
        <p:txBody>
          <a:bodyPr/>
          <a:lstStyle/>
          <a:p>
            <a:fld id="{9F93DA89-949F-440D-A062-74A8924D0FBE}" type="datetimeFigureOut">
              <a:rPr lang="en-US" smtClean="0"/>
              <a:t>7/30/2019</a:t>
            </a:fld>
            <a:endParaRPr lang="en-US"/>
          </a:p>
        </p:txBody>
      </p:sp>
      <p:sp>
        <p:nvSpPr>
          <p:cNvPr id="5" name="Footer Placeholder 4">
            <a:extLst>
              <a:ext uri="{FF2B5EF4-FFF2-40B4-BE49-F238E27FC236}">
                <a16:creationId xmlns:a16="http://schemas.microsoft.com/office/drawing/2014/main" id="{B668A0A4-6F53-4A5D-91D6-C1495CA20C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3E5E33-92D3-4441-BECA-19AA6D804D9D}"/>
              </a:ext>
            </a:extLst>
          </p:cNvPr>
          <p:cNvSpPr>
            <a:spLocks noGrp="1"/>
          </p:cNvSpPr>
          <p:nvPr>
            <p:ph type="sldNum" sz="quarter" idx="12"/>
          </p:nvPr>
        </p:nvSpPr>
        <p:spPr/>
        <p:txBody>
          <a:bodyPr/>
          <a:lstStyle/>
          <a:p>
            <a:fld id="{8AFC6717-58DA-4AAB-9297-EE55F4FBDA0D}" type="slidenum">
              <a:rPr lang="en-US" smtClean="0"/>
              <a:t>‹#›</a:t>
            </a:fld>
            <a:endParaRPr lang="en-US"/>
          </a:p>
        </p:txBody>
      </p:sp>
    </p:spTree>
    <p:extLst>
      <p:ext uri="{BB962C8B-B14F-4D97-AF65-F5344CB8AC3E}">
        <p14:creationId xmlns:p14="http://schemas.microsoft.com/office/powerpoint/2010/main" val="970053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80E71-B4A9-4226-B46E-8712E8F00C6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CDDA4F2-2B3F-4E7C-8568-0FFC391A3F6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7D58D5A-0879-4F40-B4C3-1E66F699C545}"/>
              </a:ext>
            </a:extLst>
          </p:cNvPr>
          <p:cNvSpPr>
            <a:spLocks noGrp="1"/>
          </p:cNvSpPr>
          <p:nvPr>
            <p:ph type="dt" sz="half" idx="10"/>
          </p:nvPr>
        </p:nvSpPr>
        <p:spPr/>
        <p:txBody>
          <a:bodyPr/>
          <a:lstStyle/>
          <a:p>
            <a:fld id="{9F93DA89-949F-440D-A062-74A8924D0FBE}" type="datetimeFigureOut">
              <a:rPr lang="en-US" smtClean="0"/>
              <a:t>7/30/2019</a:t>
            </a:fld>
            <a:endParaRPr lang="en-US"/>
          </a:p>
        </p:txBody>
      </p:sp>
      <p:sp>
        <p:nvSpPr>
          <p:cNvPr id="5" name="Footer Placeholder 4">
            <a:extLst>
              <a:ext uri="{FF2B5EF4-FFF2-40B4-BE49-F238E27FC236}">
                <a16:creationId xmlns:a16="http://schemas.microsoft.com/office/drawing/2014/main" id="{5D20CB9F-F99C-410F-91C2-1C6B39E38F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ED2898-75AC-489B-8F44-FB5759FCAF26}"/>
              </a:ext>
            </a:extLst>
          </p:cNvPr>
          <p:cNvSpPr>
            <a:spLocks noGrp="1"/>
          </p:cNvSpPr>
          <p:nvPr>
            <p:ph type="sldNum" sz="quarter" idx="12"/>
          </p:nvPr>
        </p:nvSpPr>
        <p:spPr/>
        <p:txBody>
          <a:bodyPr/>
          <a:lstStyle/>
          <a:p>
            <a:fld id="{8AFC6717-58DA-4AAB-9297-EE55F4FBDA0D}" type="slidenum">
              <a:rPr lang="en-US" smtClean="0"/>
              <a:t>‹#›</a:t>
            </a:fld>
            <a:endParaRPr lang="en-US"/>
          </a:p>
        </p:txBody>
      </p:sp>
    </p:spTree>
    <p:extLst>
      <p:ext uri="{BB962C8B-B14F-4D97-AF65-F5344CB8AC3E}">
        <p14:creationId xmlns:p14="http://schemas.microsoft.com/office/powerpoint/2010/main" val="33805352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89875-82BD-4CA8-8405-09BB7C9FB8F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08932C6-4ECE-4A56-A160-34D527A24DA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1BEB8C5-3F2B-4171-8A26-9DF3A93C15A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5F81D80-9DE4-496F-B606-2C14AD9566E5}"/>
              </a:ext>
            </a:extLst>
          </p:cNvPr>
          <p:cNvSpPr>
            <a:spLocks noGrp="1"/>
          </p:cNvSpPr>
          <p:nvPr>
            <p:ph type="dt" sz="half" idx="10"/>
          </p:nvPr>
        </p:nvSpPr>
        <p:spPr/>
        <p:txBody>
          <a:bodyPr/>
          <a:lstStyle/>
          <a:p>
            <a:fld id="{9F93DA89-949F-440D-A062-74A8924D0FBE}" type="datetimeFigureOut">
              <a:rPr lang="en-US" smtClean="0"/>
              <a:t>7/30/2019</a:t>
            </a:fld>
            <a:endParaRPr lang="en-US"/>
          </a:p>
        </p:txBody>
      </p:sp>
      <p:sp>
        <p:nvSpPr>
          <p:cNvPr id="6" name="Footer Placeholder 5">
            <a:extLst>
              <a:ext uri="{FF2B5EF4-FFF2-40B4-BE49-F238E27FC236}">
                <a16:creationId xmlns:a16="http://schemas.microsoft.com/office/drawing/2014/main" id="{D2C5BDBF-2217-4469-916A-B7896AA1A6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BB6DD78-3079-4E35-B264-B9D2BEDAE162}"/>
              </a:ext>
            </a:extLst>
          </p:cNvPr>
          <p:cNvSpPr>
            <a:spLocks noGrp="1"/>
          </p:cNvSpPr>
          <p:nvPr>
            <p:ph type="sldNum" sz="quarter" idx="12"/>
          </p:nvPr>
        </p:nvSpPr>
        <p:spPr/>
        <p:txBody>
          <a:bodyPr/>
          <a:lstStyle/>
          <a:p>
            <a:fld id="{8AFC6717-58DA-4AAB-9297-EE55F4FBDA0D}" type="slidenum">
              <a:rPr lang="en-US" smtClean="0"/>
              <a:t>‹#›</a:t>
            </a:fld>
            <a:endParaRPr lang="en-US"/>
          </a:p>
        </p:txBody>
      </p:sp>
    </p:spTree>
    <p:extLst>
      <p:ext uri="{BB962C8B-B14F-4D97-AF65-F5344CB8AC3E}">
        <p14:creationId xmlns:p14="http://schemas.microsoft.com/office/powerpoint/2010/main" val="41631099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6ADFE-BF58-44C6-B477-1AA2103675D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7D5FAA9-9814-4518-85BC-D3DF0C7C5E5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E89DAF1-1825-4DE1-8099-82D1ECC753F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A818A3E-F1C3-45E2-B994-02469525B1C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D3181C0-17E7-4A6F-B46A-51194EF086A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0305BB8-4972-44F6-98DD-314A432C6714}"/>
              </a:ext>
            </a:extLst>
          </p:cNvPr>
          <p:cNvSpPr>
            <a:spLocks noGrp="1"/>
          </p:cNvSpPr>
          <p:nvPr>
            <p:ph type="dt" sz="half" idx="10"/>
          </p:nvPr>
        </p:nvSpPr>
        <p:spPr/>
        <p:txBody>
          <a:bodyPr/>
          <a:lstStyle/>
          <a:p>
            <a:fld id="{9F93DA89-949F-440D-A062-74A8924D0FBE}" type="datetimeFigureOut">
              <a:rPr lang="en-US" smtClean="0"/>
              <a:t>7/30/2019</a:t>
            </a:fld>
            <a:endParaRPr lang="en-US"/>
          </a:p>
        </p:txBody>
      </p:sp>
      <p:sp>
        <p:nvSpPr>
          <p:cNvPr id="8" name="Footer Placeholder 7">
            <a:extLst>
              <a:ext uri="{FF2B5EF4-FFF2-40B4-BE49-F238E27FC236}">
                <a16:creationId xmlns:a16="http://schemas.microsoft.com/office/drawing/2014/main" id="{2CD3D13F-F07D-486B-B6BD-E722855266B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1DE53D9-C96D-4FB8-B9BA-7DA2615A784C}"/>
              </a:ext>
            </a:extLst>
          </p:cNvPr>
          <p:cNvSpPr>
            <a:spLocks noGrp="1"/>
          </p:cNvSpPr>
          <p:nvPr>
            <p:ph type="sldNum" sz="quarter" idx="12"/>
          </p:nvPr>
        </p:nvSpPr>
        <p:spPr/>
        <p:txBody>
          <a:bodyPr/>
          <a:lstStyle/>
          <a:p>
            <a:fld id="{8AFC6717-58DA-4AAB-9297-EE55F4FBDA0D}" type="slidenum">
              <a:rPr lang="en-US" smtClean="0"/>
              <a:t>‹#›</a:t>
            </a:fld>
            <a:endParaRPr lang="en-US"/>
          </a:p>
        </p:txBody>
      </p:sp>
    </p:spTree>
    <p:extLst>
      <p:ext uri="{BB962C8B-B14F-4D97-AF65-F5344CB8AC3E}">
        <p14:creationId xmlns:p14="http://schemas.microsoft.com/office/powerpoint/2010/main" val="17090921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EDFBF-97D3-4A27-B490-DA6445A3533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296EBA8-88F5-4D3B-91CF-CC71531ECCF4}"/>
              </a:ext>
            </a:extLst>
          </p:cNvPr>
          <p:cNvSpPr>
            <a:spLocks noGrp="1"/>
          </p:cNvSpPr>
          <p:nvPr>
            <p:ph type="dt" sz="half" idx="10"/>
          </p:nvPr>
        </p:nvSpPr>
        <p:spPr/>
        <p:txBody>
          <a:bodyPr/>
          <a:lstStyle/>
          <a:p>
            <a:fld id="{9F93DA89-949F-440D-A062-74A8924D0FBE}" type="datetimeFigureOut">
              <a:rPr lang="en-US" smtClean="0"/>
              <a:t>7/30/2019</a:t>
            </a:fld>
            <a:endParaRPr lang="en-US"/>
          </a:p>
        </p:txBody>
      </p:sp>
      <p:sp>
        <p:nvSpPr>
          <p:cNvPr id="4" name="Footer Placeholder 3">
            <a:extLst>
              <a:ext uri="{FF2B5EF4-FFF2-40B4-BE49-F238E27FC236}">
                <a16:creationId xmlns:a16="http://schemas.microsoft.com/office/drawing/2014/main" id="{CEE161EA-A161-4C10-86E5-9C442BACEA7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D924CC4-C2CF-4952-AB2F-4F86DE614567}"/>
              </a:ext>
            </a:extLst>
          </p:cNvPr>
          <p:cNvSpPr>
            <a:spLocks noGrp="1"/>
          </p:cNvSpPr>
          <p:nvPr>
            <p:ph type="sldNum" sz="quarter" idx="12"/>
          </p:nvPr>
        </p:nvSpPr>
        <p:spPr/>
        <p:txBody>
          <a:bodyPr/>
          <a:lstStyle/>
          <a:p>
            <a:fld id="{8AFC6717-58DA-4AAB-9297-EE55F4FBDA0D}" type="slidenum">
              <a:rPr lang="en-US" smtClean="0"/>
              <a:t>‹#›</a:t>
            </a:fld>
            <a:endParaRPr lang="en-US"/>
          </a:p>
        </p:txBody>
      </p:sp>
    </p:spTree>
    <p:extLst>
      <p:ext uri="{BB962C8B-B14F-4D97-AF65-F5344CB8AC3E}">
        <p14:creationId xmlns:p14="http://schemas.microsoft.com/office/powerpoint/2010/main" val="1892868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B83A4D0-B178-4718-B0B1-E41770B24C1B}"/>
              </a:ext>
            </a:extLst>
          </p:cNvPr>
          <p:cNvSpPr>
            <a:spLocks noGrp="1"/>
          </p:cNvSpPr>
          <p:nvPr>
            <p:ph type="dt" sz="half" idx="10"/>
          </p:nvPr>
        </p:nvSpPr>
        <p:spPr/>
        <p:txBody>
          <a:bodyPr/>
          <a:lstStyle/>
          <a:p>
            <a:fld id="{9F93DA89-949F-440D-A062-74A8924D0FBE}" type="datetimeFigureOut">
              <a:rPr lang="en-US" smtClean="0"/>
              <a:t>7/30/2019</a:t>
            </a:fld>
            <a:endParaRPr lang="en-US"/>
          </a:p>
        </p:txBody>
      </p:sp>
      <p:sp>
        <p:nvSpPr>
          <p:cNvPr id="3" name="Footer Placeholder 2">
            <a:extLst>
              <a:ext uri="{FF2B5EF4-FFF2-40B4-BE49-F238E27FC236}">
                <a16:creationId xmlns:a16="http://schemas.microsoft.com/office/drawing/2014/main" id="{EDF31DBB-143C-44E4-9F3C-DC7D6866DA9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FDE5855-9F20-418A-97BF-7F53EE2CB128}"/>
              </a:ext>
            </a:extLst>
          </p:cNvPr>
          <p:cNvSpPr>
            <a:spLocks noGrp="1"/>
          </p:cNvSpPr>
          <p:nvPr>
            <p:ph type="sldNum" sz="quarter" idx="12"/>
          </p:nvPr>
        </p:nvSpPr>
        <p:spPr/>
        <p:txBody>
          <a:bodyPr/>
          <a:lstStyle/>
          <a:p>
            <a:fld id="{8AFC6717-58DA-4AAB-9297-EE55F4FBDA0D}" type="slidenum">
              <a:rPr lang="en-US" smtClean="0"/>
              <a:t>‹#›</a:t>
            </a:fld>
            <a:endParaRPr lang="en-US"/>
          </a:p>
        </p:txBody>
      </p:sp>
    </p:spTree>
    <p:extLst>
      <p:ext uri="{BB962C8B-B14F-4D97-AF65-F5344CB8AC3E}">
        <p14:creationId xmlns:p14="http://schemas.microsoft.com/office/powerpoint/2010/main" val="393370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CE02F-C942-4C31-A224-46AEA1A6E3D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884886C-B8E7-419F-9EA6-2D7A99A4322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9D8C4AC-84D4-4EC1-8B8D-CE1B9DBDBA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636ABF0-C8FE-4B9E-B027-163E19C55EA5}"/>
              </a:ext>
            </a:extLst>
          </p:cNvPr>
          <p:cNvSpPr>
            <a:spLocks noGrp="1"/>
          </p:cNvSpPr>
          <p:nvPr>
            <p:ph type="dt" sz="half" idx="10"/>
          </p:nvPr>
        </p:nvSpPr>
        <p:spPr/>
        <p:txBody>
          <a:bodyPr/>
          <a:lstStyle/>
          <a:p>
            <a:fld id="{9F93DA89-949F-440D-A062-74A8924D0FBE}" type="datetimeFigureOut">
              <a:rPr lang="en-US" smtClean="0"/>
              <a:t>7/30/2019</a:t>
            </a:fld>
            <a:endParaRPr lang="en-US"/>
          </a:p>
        </p:txBody>
      </p:sp>
      <p:sp>
        <p:nvSpPr>
          <p:cNvPr id="6" name="Footer Placeholder 5">
            <a:extLst>
              <a:ext uri="{FF2B5EF4-FFF2-40B4-BE49-F238E27FC236}">
                <a16:creationId xmlns:a16="http://schemas.microsoft.com/office/drawing/2014/main" id="{C69DF056-077F-4114-B932-C5308A037C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7B01B1-16A4-4828-B8C8-A34F7CE1071E}"/>
              </a:ext>
            </a:extLst>
          </p:cNvPr>
          <p:cNvSpPr>
            <a:spLocks noGrp="1"/>
          </p:cNvSpPr>
          <p:nvPr>
            <p:ph type="sldNum" sz="quarter" idx="12"/>
          </p:nvPr>
        </p:nvSpPr>
        <p:spPr/>
        <p:txBody>
          <a:bodyPr/>
          <a:lstStyle/>
          <a:p>
            <a:fld id="{8AFC6717-58DA-4AAB-9297-EE55F4FBDA0D}" type="slidenum">
              <a:rPr lang="en-US" smtClean="0"/>
              <a:t>‹#›</a:t>
            </a:fld>
            <a:endParaRPr lang="en-US"/>
          </a:p>
        </p:txBody>
      </p:sp>
    </p:spTree>
    <p:extLst>
      <p:ext uri="{BB962C8B-B14F-4D97-AF65-F5344CB8AC3E}">
        <p14:creationId xmlns:p14="http://schemas.microsoft.com/office/powerpoint/2010/main" val="23746894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DD326-DD11-4744-A6CC-5C06D0B806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6DC693A-DAAF-44EA-8AFF-6C9128A50A3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B92EF6B-3C0C-4628-94B2-39198D73F5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DE58925-9141-4D3F-81AC-8E8A9D5FDF71}"/>
              </a:ext>
            </a:extLst>
          </p:cNvPr>
          <p:cNvSpPr>
            <a:spLocks noGrp="1"/>
          </p:cNvSpPr>
          <p:nvPr>
            <p:ph type="dt" sz="half" idx="10"/>
          </p:nvPr>
        </p:nvSpPr>
        <p:spPr/>
        <p:txBody>
          <a:bodyPr/>
          <a:lstStyle/>
          <a:p>
            <a:fld id="{9F93DA89-949F-440D-A062-74A8924D0FBE}" type="datetimeFigureOut">
              <a:rPr lang="en-US" smtClean="0"/>
              <a:t>7/30/2019</a:t>
            </a:fld>
            <a:endParaRPr lang="en-US"/>
          </a:p>
        </p:txBody>
      </p:sp>
      <p:sp>
        <p:nvSpPr>
          <p:cNvPr id="6" name="Footer Placeholder 5">
            <a:extLst>
              <a:ext uri="{FF2B5EF4-FFF2-40B4-BE49-F238E27FC236}">
                <a16:creationId xmlns:a16="http://schemas.microsoft.com/office/drawing/2014/main" id="{4F9E3685-BFCD-4FBF-A77A-0B809EF3D70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5671AE-2A76-4A19-8C67-DB5FE55AB993}"/>
              </a:ext>
            </a:extLst>
          </p:cNvPr>
          <p:cNvSpPr>
            <a:spLocks noGrp="1"/>
          </p:cNvSpPr>
          <p:nvPr>
            <p:ph type="sldNum" sz="quarter" idx="12"/>
          </p:nvPr>
        </p:nvSpPr>
        <p:spPr/>
        <p:txBody>
          <a:bodyPr/>
          <a:lstStyle/>
          <a:p>
            <a:fld id="{8AFC6717-58DA-4AAB-9297-EE55F4FBDA0D}" type="slidenum">
              <a:rPr lang="en-US" smtClean="0"/>
              <a:t>‹#›</a:t>
            </a:fld>
            <a:endParaRPr lang="en-US"/>
          </a:p>
        </p:txBody>
      </p:sp>
    </p:spTree>
    <p:extLst>
      <p:ext uri="{BB962C8B-B14F-4D97-AF65-F5344CB8AC3E}">
        <p14:creationId xmlns:p14="http://schemas.microsoft.com/office/powerpoint/2010/main" val="18774532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D8F65B0-74D5-4D79-A042-E1DD5A2256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8773161-604B-4E91-84C8-5E3D12EA5AE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CD0F84-700C-4B91-9641-A3816EB37E6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93DA89-949F-440D-A062-74A8924D0FBE}" type="datetimeFigureOut">
              <a:rPr lang="en-US" smtClean="0"/>
              <a:t>7/30/2019</a:t>
            </a:fld>
            <a:endParaRPr lang="en-US"/>
          </a:p>
        </p:txBody>
      </p:sp>
      <p:sp>
        <p:nvSpPr>
          <p:cNvPr id="5" name="Footer Placeholder 4">
            <a:extLst>
              <a:ext uri="{FF2B5EF4-FFF2-40B4-BE49-F238E27FC236}">
                <a16:creationId xmlns:a16="http://schemas.microsoft.com/office/drawing/2014/main" id="{306C69BB-D0BD-424D-8BB9-45C8CB74BA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55ABD9A-5AE2-44EB-8169-6238C8EF19F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FC6717-58DA-4AAB-9297-EE55F4FBDA0D}" type="slidenum">
              <a:rPr lang="en-US" smtClean="0"/>
              <a:t>‹#›</a:t>
            </a:fld>
            <a:endParaRPr lang="en-US"/>
          </a:p>
        </p:txBody>
      </p:sp>
    </p:spTree>
    <p:extLst>
      <p:ext uri="{BB962C8B-B14F-4D97-AF65-F5344CB8AC3E}">
        <p14:creationId xmlns:p14="http://schemas.microsoft.com/office/powerpoint/2010/main" val="35057783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148A37DA-8D3B-4C4E-A537-1E1BFBE146B1}"/>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049" name="Picture 1" descr="A close up of a logo&#10;&#10;Description generated with very high confidence">
            <a:extLst>
              <a:ext uri="{FF2B5EF4-FFF2-40B4-BE49-F238E27FC236}">
                <a16:creationId xmlns:a16="http://schemas.microsoft.com/office/drawing/2014/main" id="{ED2EE351-06C0-4914-9AB8-2006A1DADA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790" y="5877760"/>
            <a:ext cx="3619500" cy="61912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social media">
            <a:extLst>
              <a:ext uri="{FF2B5EF4-FFF2-40B4-BE49-F238E27FC236}">
                <a16:creationId xmlns:a16="http://schemas.microsoft.com/office/drawing/2014/main" id="{842EAC93-34F0-42B9-99BB-35BAE7509F33}"/>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bright="-42000"/>
                    </a14:imgEffect>
                  </a14:imgLayer>
                </a14:imgProps>
              </a:ext>
              <a:ext uri="{28A0092B-C50C-407E-A947-70E740481C1C}">
                <a14:useLocalDpi xmlns:a14="http://schemas.microsoft.com/office/drawing/2010/main" val="0"/>
              </a:ext>
            </a:extLst>
          </a:blip>
          <a:srcRect l="1637" t="-445" r="1637" b="445"/>
          <a:stretch/>
        </p:blipFill>
        <p:spPr bwMode="auto">
          <a:xfrm>
            <a:off x="0" y="-30671"/>
            <a:ext cx="12192000" cy="688867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a:extLst>
              <a:ext uri="{FF2B5EF4-FFF2-40B4-BE49-F238E27FC236}">
                <a16:creationId xmlns:a16="http://schemas.microsoft.com/office/drawing/2014/main" id="{BD2C20A6-65B6-4A74-A400-21B2F590A1C8}"/>
              </a:ext>
            </a:extLst>
          </p:cNvPr>
          <p:cNvSpPr>
            <a:spLocks noChangeArrowheads="1"/>
          </p:cNvSpPr>
          <p:nvPr/>
        </p:nvSpPr>
        <p:spPr bwMode="auto">
          <a:xfrm>
            <a:off x="0" y="1170567"/>
            <a:ext cx="12192000" cy="5293757"/>
          </a:xfrm>
          <a:prstGeom prst="rect">
            <a:avLst/>
          </a:prstGeom>
          <a:solidFill>
            <a:schemeClr val="tx1">
              <a:alpha val="18000"/>
            </a:schemeClr>
          </a:solidFill>
          <a:ln>
            <a:noFill/>
          </a:ln>
          <a:effec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3305175" algn="l"/>
              </a:tabLst>
              <a:defRPr>
                <a:solidFill>
                  <a:schemeClr val="tx1"/>
                </a:solidFill>
                <a:latin typeface="Arial" panose="020B0604020202020204" pitchFamily="34" charset="0"/>
              </a:defRPr>
            </a:lvl1pPr>
            <a:lvl2pPr eaLnBrk="0" fontAlgn="base" hangingPunct="0">
              <a:spcBef>
                <a:spcPct val="0"/>
              </a:spcBef>
              <a:spcAft>
                <a:spcPct val="0"/>
              </a:spcAft>
              <a:tabLst>
                <a:tab pos="3305175" algn="l"/>
              </a:tabLst>
              <a:defRPr>
                <a:solidFill>
                  <a:schemeClr val="tx1"/>
                </a:solidFill>
                <a:latin typeface="Arial" panose="020B0604020202020204" pitchFamily="34" charset="0"/>
              </a:defRPr>
            </a:lvl2pPr>
            <a:lvl3pPr eaLnBrk="0" fontAlgn="base" hangingPunct="0">
              <a:spcBef>
                <a:spcPct val="0"/>
              </a:spcBef>
              <a:spcAft>
                <a:spcPct val="0"/>
              </a:spcAft>
              <a:tabLst>
                <a:tab pos="3305175" algn="l"/>
              </a:tabLst>
              <a:defRPr>
                <a:solidFill>
                  <a:schemeClr val="tx1"/>
                </a:solidFill>
                <a:latin typeface="Arial" panose="020B0604020202020204" pitchFamily="34" charset="0"/>
              </a:defRPr>
            </a:lvl3pPr>
            <a:lvl4pPr eaLnBrk="0" fontAlgn="base" hangingPunct="0">
              <a:spcBef>
                <a:spcPct val="0"/>
              </a:spcBef>
              <a:spcAft>
                <a:spcPct val="0"/>
              </a:spcAft>
              <a:tabLst>
                <a:tab pos="3305175" algn="l"/>
              </a:tabLst>
              <a:defRPr>
                <a:solidFill>
                  <a:schemeClr val="tx1"/>
                </a:solidFill>
                <a:latin typeface="Arial" panose="020B0604020202020204" pitchFamily="34" charset="0"/>
              </a:defRPr>
            </a:lvl4pPr>
            <a:lvl5pPr eaLnBrk="0" fontAlgn="base" hangingPunct="0">
              <a:spcBef>
                <a:spcPct val="0"/>
              </a:spcBef>
              <a:spcAft>
                <a:spcPct val="0"/>
              </a:spcAft>
              <a:tabLst>
                <a:tab pos="3305175" algn="l"/>
              </a:tabLst>
              <a:defRPr>
                <a:solidFill>
                  <a:schemeClr val="tx1"/>
                </a:solidFill>
                <a:latin typeface="Arial" panose="020B0604020202020204" pitchFamily="34" charset="0"/>
              </a:defRPr>
            </a:lvl5pPr>
            <a:lvl6pPr eaLnBrk="0" fontAlgn="base" hangingPunct="0">
              <a:spcBef>
                <a:spcPct val="0"/>
              </a:spcBef>
              <a:spcAft>
                <a:spcPct val="0"/>
              </a:spcAft>
              <a:tabLst>
                <a:tab pos="3305175" algn="l"/>
              </a:tabLst>
              <a:defRPr>
                <a:solidFill>
                  <a:schemeClr val="tx1"/>
                </a:solidFill>
                <a:latin typeface="Arial" panose="020B0604020202020204" pitchFamily="34" charset="0"/>
              </a:defRPr>
            </a:lvl6pPr>
            <a:lvl7pPr eaLnBrk="0" fontAlgn="base" hangingPunct="0">
              <a:spcBef>
                <a:spcPct val="0"/>
              </a:spcBef>
              <a:spcAft>
                <a:spcPct val="0"/>
              </a:spcAft>
              <a:tabLst>
                <a:tab pos="3305175" algn="l"/>
              </a:tabLst>
              <a:defRPr>
                <a:solidFill>
                  <a:schemeClr val="tx1"/>
                </a:solidFill>
                <a:latin typeface="Arial" panose="020B0604020202020204" pitchFamily="34" charset="0"/>
              </a:defRPr>
            </a:lvl7pPr>
            <a:lvl8pPr eaLnBrk="0" fontAlgn="base" hangingPunct="0">
              <a:spcBef>
                <a:spcPct val="0"/>
              </a:spcBef>
              <a:spcAft>
                <a:spcPct val="0"/>
              </a:spcAft>
              <a:tabLst>
                <a:tab pos="3305175" algn="l"/>
              </a:tabLst>
              <a:defRPr>
                <a:solidFill>
                  <a:schemeClr val="tx1"/>
                </a:solidFill>
                <a:latin typeface="Arial" panose="020B0604020202020204" pitchFamily="34" charset="0"/>
              </a:defRPr>
            </a:lvl8pPr>
            <a:lvl9pPr eaLnBrk="0" fontAlgn="base" hangingPunct="0">
              <a:spcBef>
                <a:spcPct val="0"/>
              </a:spcBef>
              <a:spcAft>
                <a:spcPct val="0"/>
              </a:spcAft>
              <a:tabLst>
                <a:tab pos="3305175" algn="l"/>
              </a:tabLst>
              <a:defRPr>
                <a:solidFill>
                  <a:schemeClr val="tx1"/>
                </a:solidFill>
                <a:latin typeface="Arial" panose="020B0604020202020204" pitchFamily="34" charset="0"/>
              </a:defRPr>
            </a:lvl9pPr>
          </a:lstStyle>
          <a:p>
            <a:pPr marL="0" marR="0" lvl="0" indent="0" algn="ctr" defTabSz="914400" rtl="1" eaLnBrk="0" fontAlgn="base" latinLnBrk="0" hangingPunct="0">
              <a:lnSpc>
                <a:spcPct val="100000"/>
              </a:lnSpc>
              <a:spcBef>
                <a:spcPct val="0"/>
              </a:spcBef>
              <a:spcAft>
                <a:spcPct val="0"/>
              </a:spcAft>
              <a:buClrTx/>
              <a:buSzTx/>
              <a:buFontTx/>
              <a:buNone/>
              <a:tabLst>
                <a:tab pos="3305175" algn="l"/>
              </a:tabLst>
            </a:pPr>
            <a:r>
              <a:rPr kumimoji="0" lang="en-US" altLang="en-US" sz="2400" b="1" i="0" u="none" strike="noStrike" cap="none" normalizeH="0" baseline="0" dirty="0">
                <a:ln>
                  <a:noFill/>
                </a:ln>
                <a:solidFill>
                  <a:schemeClr val="bg1"/>
                </a:solidFill>
                <a:effectLst/>
                <a:latin typeface="Calibri" panose="020F0502020204030204" pitchFamily="34" charset="0"/>
                <a:ea typeface="Calibri" panose="020F0502020204030204" pitchFamily="34" charset="0"/>
                <a:cs typeface="Arial" panose="020B0604020202020204" pitchFamily="34" charset="0"/>
              </a:rPr>
              <a:t>Public relation</a:t>
            </a:r>
            <a:endParaRPr kumimoji="0" lang="en-US" altLang="en-US" b="0" i="0" u="none" strike="noStrike" cap="none" normalizeH="0" baseline="0" dirty="0">
              <a:ln>
                <a:noFill/>
              </a:ln>
              <a:solidFill>
                <a:schemeClr val="bg1"/>
              </a:solidFill>
              <a:effectLst/>
            </a:endParaRPr>
          </a:p>
          <a:p>
            <a:pPr lvl="0" algn="ctr" rtl="1"/>
            <a:r>
              <a:rPr lang="en-US" altLang="en-US" sz="8000" b="1" dirty="0">
                <a:solidFill>
                  <a:schemeClr val="bg1"/>
                </a:solidFill>
                <a:latin typeface="Calibri" panose="020F0502020204030204" pitchFamily="34" charset="0"/>
                <a:ea typeface="Calibri" panose="020F0502020204030204" pitchFamily="34" charset="0"/>
                <a:cs typeface="Arial" panose="020B0604020202020204" pitchFamily="34" charset="0"/>
              </a:rPr>
              <a:t>Marketing communication</a:t>
            </a:r>
            <a:endParaRPr kumimoji="0" lang="ar-AE" altLang="en-US" sz="7200" b="1" i="0" u="none" strike="noStrike" cap="none" normalizeH="0" baseline="0" dirty="0">
              <a:ln>
                <a:noFill/>
              </a:ln>
              <a:solidFill>
                <a:schemeClr val="tx1"/>
              </a:solidFill>
              <a:effectLst/>
              <a:latin typeface="Calibri" panose="020F0502020204030204" pitchFamily="34" charset="0"/>
              <a:cs typeface="Arial" panose="020B0604020202020204"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tab pos="3305175" algn="l"/>
              </a:tabLst>
            </a:pPr>
            <a:endParaRPr lang="ar-AE" altLang="en-US" sz="4000" b="1" dirty="0">
              <a:latin typeface="Calibri" panose="020F0502020204030204" pitchFamily="34" charset="0"/>
              <a:cs typeface="Arial" panose="020B0604020202020204"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tab pos="3305175" algn="l"/>
              </a:tabLst>
            </a:pPr>
            <a:endParaRPr kumimoji="0" lang="en-US" altLang="en-US" b="0" i="0" u="none" strike="noStrike" cap="none" normalizeH="0" baseline="0" dirty="0">
              <a:ln>
                <a:noFill/>
              </a:ln>
              <a:solidFill>
                <a:schemeClr val="tx1"/>
              </a:solidFill>
              <a:effectLst/>
            </a:endParaRPr>
          </a:p>
          <a:p>
            <a:pPr marL="0" marR="0" lvl="0" indent="0" algn="l" defTabSz="914400" eaLnBrk="0" fontAlgn="base" latinLnBrk="0" hangingPunct="0">
              <a:lnSpc>
                <a:spcPct val="100000"/>
              </a:lnSpc>
              <a:spcBef>
                <a:spcPct val="0"/>
              </a:spcBef>
              <a:spcAft>
                <a:spcPct val="0"/>
              </a:spcAft>
              <a:buClrTx/>
              <a:buSzTx/>
              <a:buFontTx/>
              <a:buNone/>
              <a:tabLst>
                <a:tab pos="3305175" algn="l"/>
              </a:tabLst>
            </a:pPr>
            <a:r>
              <a:rPr kumimoji="0" lang="en-US" altLang="en-US" sz="4000" b="1" i="0" u="none" strike="noStrike" cap="none" normalizeH="0" baseline="0" dirty="0">
                <a:ln>
                  <a:noFill/>
                </a:ln>
                <a:solidFill>
                  <a:schemeClr val="bg1"/>
                </a:solidFill>
                <a:effectLst/>
                <a:latin typeface="Calibri" panose="020F0502020204030204" pitchFamily="34" charset="0"/>
                <a:ea typeface="Calibri" panose="020F0502020204030204" pitchFamily="34" charset="0"/>
                <a:cs typeface="Arial" panose="020B0604020202020204" pitchFamily="34" charset="0"/>
              </a:rPr>
              <a:t>Name:</a:t>
            </a:r>
            <a:endParaRPr kumimoji="0" lang="en-US" altLang="en-US" b="0" i="0" u="none" strike="noStrike" cap="none" normalizeH="0" baseline="0" dirty="0">
              <a:ln>
                <a:noFill/>
              </a:ln>
              <a:solidFill>
                <a:schemeClr val="bg1"/>
              </a:solidFill>
              <a:effectLst/>
            </a:endParaRPr>
          </a:p>
          <a:p>
            <a:pPr marL="0" marR="0" lvl="0" indent="0" algn="l" defTabSz="914400" eaLnBrk="0" fontAlgn="base" latinLnBrk="0" hangingPunct="0">
              <a:lnSpc>
                <a:spcPct val="100000"/>
              </a:lnSpc>
              <a:spcBef>
                <a:spcPct val="0"/>
              </a:spcBef>
              <a:spcAft>
                <a:spcPct val="0"/>
              </a:spcAft>
              <a:buClrTx/>
              <a:buSzTx/>
              <a:buFontTx/>
              <a:buNone/>
              <a:tabLst>
                <a:tab pos="3305175" algn="l"/>
              </a:tabLst>
            </a:pPr>
            <a:r>
              <a:rPr kumimoji="0" lang="en-US" altLang="en-US" sz="4000" b="1" i="0" u="none" strike="noStrike" cap="none" normalizeH="0" baseline="0" dirty="0">
                <a:ln>
                  <a:noFill/>
                </a:ln>
                <a:solidFill>
                  <a:schemeClr val="bg1"/>
                </a:solidFill>
                <a:effectLst/>
                <a:latin typeface="Calibri" panose="020F0502020204030204" pitchFamily="34" charset="0"/>
                <a:ea typeface="Calibri" panose="020F0502020204030204" pitchFamily="34" charset="0"/>
                <a:cs typeface="Arial" panose="020B0604020202020204" pitchFamily="34" charset="0"/>
              </a:rPr>
              <a:t>ID:</a:t>
            </a:r>
          </a:p>
          <a:p>
            <a:pPr lvl="0"/>
            <a:r>
              <a:rPr lang="en-US" altLang="en-US" sz="3200" b="1" dirty="0">
                <a:solidFill>
                  <a:schemeClr val="bg1"/>
                </a:solidFill>
                <a:latin typeface="Calibri" panose="020F0502020204030204" pitchFamily="34" charset="0"/>
                <a:ea typeface="Calibri" panose="020F0502020204030204" pitchFamily="34" charset="0"/>
                <a:cs typeface="Arial" panose="020B0604020202020204" pitchFamily="34" charset="0"/>
              </a:rPr>
              <a:t>Name:</a:t>
            </a:r>
            <a:endParaRPr lang="en-US" altLang="en-US" sz="3200" dirty="0">
              <a:solidFill>
                <a:schemeClr val="bg1"/>
              </a:solidFill>
            </a:endParaRPr>
          </a:p>
          <a:p>
            <a:pPr lvl="0"/>
            <a:r>
              <a:rPr lang="en-US" altLang="en-US" sz="3200" b="1" dirty="0">
                <a:solidFill>
                  <a:schemeClr val="bg1"/>
                </a:solidFill>
                <a:latin typeface="Calibri" panose="020F0502020204030204" pitchFamily="34" charset="0"/>
                <a:ea typeface="Calibri" panose="020F0502020204030204" pitchFamily="34" charset="0"/>
                <a:cs typeface="Arial" panose="020B0604020202020204" pitchFamily="34" charset="0"/>
              </a:rPr>
              <a:t>ID:</a:t>
            </a:r>
            <a:endParaRPr lang="ar-AE" altLang="en-US" sz="2400" dirty="0">
              <a:solidFill>
                <a:schemeClr val="bg1"/>
              </a:solidFill>
            </a:endParaRPr>
          </a:p>
          <a:p>
            <a:pPr marL="0" marR="0" lvl="0" indent="0" algn="l" defTabSz="914400" eaLnBrk="0" fontAlgn="base" latinLnBrk="0" hangingPunct="0">
              <a:lnSpc>
                <a:spcPct val="100000"/>
              </a:lnSpc>
              <a:spcBef>
                <a:spcPct val="0"/>
              </a:spcBef>
              <a:spcAft>
                <a:spcPct val="0"/>
              </a:spcAft>
              <a:buClrTx/>
              <a:buSzTx/>
              <a:buFontTx/>
              <a:buNone/>
              <a:tabLst>
                <a:tab pos="3305175" algn="l"/>
              </a:tabLst>
            </a:pPr>
            <a:endParaRPr kumimoji="0" lang="ar-AE" altLang="en-US" sz="3200" b="0" i="0" u="none" strike="noStrike" cap="none" normalizeH="0" baseline="0" dirty="0">
              <a:ln>
                <a:noFill/>
              </a:ln>
              <a:solidFill>
                <a:schemeClr val="bg1"/>
              </a:solidFill>
              <a:effectLst/>
              <a:cs typeface="Arial" panose="020B0604020202020204" pitchFamily="34" charset="0"/>
            </a:endParaRPr>
          </a:p>
        </p:txBody>
      </p:sp>
    </p:spTree>
    <p:extLst>
      <p:ext uri="{BB962C8B-B14F-4D97-AF65-F5344CB8AC3E}">
        <p14:creationId xmlns:p14="http://schemas.microsoft.com/office/powerpoint/2010/main" val="10850604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A4D1609B-102A-4C77-86A2-ACB29FB96D5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7839950" y="0"/>
            <a:ext cx="4352050" cy="6858478"/>
          </a:xfrm>
          <a:custGeom>
            <a:avLst/>
            <a:gdLst>
              <a:gd name="connsiteX0" fmla="*/ 4352050 w 4352050"/>
              <a:gd name="connsiteY0" fmla="*/ 6858478 h 6858478"/>
              <a:gd name="connsiteX1" fmla="*/ 0 w 4352050"/>
              <a:gd name="connsiteY1" fmla="*/ 6858478 h 6858478"/>
              <a:gd name="connsiteX2" fmla="*/ 0 w 4352050"/>
              <a:gd name="connsiteY2" fmla="*/ 0 h 6858478"/>
              <a:gd name="connsiteX3" fmla="*/ 103870 w 4352050"/>
              <a:gd name="connsiteY3" fmla="*/ 0 h 6858478"/>
              <a:gd name="connsiteX4" fmla="*/ 1170098 w 4352050"/>
              <a:gd name="connsiteY4" fmla="*/ 0 h 6858478"/>
              <a:gd name="connsiteX5" fmla="*/ 1175675 w 4352050"/>
              <a:gd name="connsiteY5"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52050" h="6858478">
                <a:moveTo>
                  <a:pt x="4352050" y="6858478"/>
                </a:moveTo>
                <a:lnTo>
                  <a:pt x="0" y="6858478"/>
                </a:lnTo>
                <a:lnTo>
                  <a:pt x="0" y="0"/>
                </a:lnTo>
                <a:lnTo>
                  <a:pt x="103870" y="0"/>
                </a:lnTo>
                <a:lnTo>
                  <a:pt x="1170098" y="0"/>
                </a:lnTo>
                <a:lnTo>
                  <a:pt x="1175675" y="0"/>
                </a:lnTo>
                <a:close/>
              </a:path>
            </a:pathLst>
          </a:cu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C651F706-C94E-46D4-BAAE-BAFD1AD976F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8667950" y="0"/>
            <a:ext cx="3524051" cy="6858478"/>
          </a:xfrm>
          <a:custGeom>
            <a:avLst/>
            <a:gdLst>
              <a:gd name="connsiteX0" fmla="*/ 3524051 w 3524051"/>
              <a:gd name="connsiteY0" fmla="*/ 6858478 h 6858478"/>
              <a:gd name="connsiteX1" fmla="*/ 0 w 3524051"/>
              <a:gd name="connsiteY1" fmla="*/ 6858478 h 6858478"/>
              <a:gd name="connsiteX2" fmla="*/ 0 w 3524051"/>
              <a:gd name="connsiteY2" fmla="*/ 0 h 6858478"/>
              <a:gd name="connsiteX3" fmla="*/ 342099 w 3524051"/>
              <a:gd name="connsiteY3" fmla="*/ 0 h 6858478"/>
              <a:gd name="connsiteX4" fmla="*/ 347676 w 3524051"/>
              <a:gd name="connsiteY4" fmla="*/ 0 h 68584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4051" h="6858478">
                <a:moveTo>
                  <a:pt x="3524051" y="6858478"/>
                </a:moveTo>
                <a:lnTo>
                  <a:pt x="0" y="6858478"/>
                </a:lnTo>
                <a:lnTo>
                  <a:pt x="0" y="0"/>
                </a:lnTo>
                <a:lnTo>
                  <a:pt x="342099" y="0"/>
                </a:lnTo>
                <a:lnTo>
                  <a:pt x="347676" y="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Rectangle 2">
            <a:extLst>
              <a:ext uri="{FF2B5EF4-FFF2-40B4-BE49-F238E27FC236}">
                <a16:creationId xmlns:a16="http://schemas.microsoft.com/office/drawing/2014/main" id="{0653AC22-D6EF-47CA-8EEA-A8250EC8A19B}"/>
              </a:ext>
            </a:extLst>
          </p:cNvPr>
          <p:cNvSpPr/>
          <p:nvPr/>
        </p:nvSpPr>
        <p:spPr>
          <a:xfrm>
            <a:off x="9025026" y="566825"/>
            <a:ext cx="2948628" cy="1130887"/>
          </a:xfrm>
          <a:prstGeom prst="rect">
            <a:avLst/>
          </a:prstGeom>
        </p:spPr>
        <p:txBody>
          <a:bodyPr wrap="none">
            <a:spAutoFit/>
          </a:bodyPr>
          <a:lstStyle/>
          <a:p>
            <a:pPr algn="r" rtl="1">
              <a:lnSpc>
                <a:spcPct val="107000"/>
              </a:lnSpc>
              <a:spcAft>
                <a:spcPts val="800"/>
              </a:spcAft>
              <a:tabLst>
                <a:tab pos="3305810" algn="l"/>
              </a:tabLst>
            </a:pPr>
            <a:r>
              <a:rPr lang="en-US" sz="6600" b="1" dirty="0">
                <a:solidFill>
                  <a:schemeClr val="bg1"/>
                </a:solidFill>
                <a:latin typeface="Calibri" panose="020F0502020204030204" pitchFamily="34" charset="0"/>
                <a:ea typeface="Calibri" panose="020F0502020204030204" pitchFamily="34" charset="0"/>
              </a:rPr>
              <a:t>content</a:t>
            </a:r>
            <a:r>
              <a:rPr lang="ar-AE" b="1" dirty="0">
                <a:latin typeface="Calibri" panose="020F0502020204030204" pitchFamily="34" charset="0"/>
                <a:ea typeface="Calibri" panose="020F0502020204030204" pitchFamily="34" charset="0"/>
              </a:rPr>
              <a:t> </a:t>
            </a:r>
            <a:endParaRPr lang="en-US" sz="10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D89AACCD-A688-4121-BEB7-521F665C72DC}"/>
              </a:ext>
            </a:extLst>
          </p:cNvPr>
          <p:cNvPicPr>
            <a:picLocks noChangeAspect="1"/>
          </p:cNvPicPr>
          <p:nvPr/>
        </p:nvPicPr>
        <p:blipFill rotWithShape="1">
          <a:blip r:embed="rId2"/>
          <a:srcRect l="6385" t="11641" r="4923" b="-1"/>
          <a:stretch/>
        </p:blipFill>
        <p:spPr>
          <a:xfrm>
            <a:off x="4121833" y="3038622"/>
            <a:ext cx="5114208" cy="3819378"/>
          </a:xfrm>
          <a:prstGeom prst="rect">
            <a:avLst/>
          </a:prstGeom>
        </p:spPr>
      </p:pic>
      <p:sp>
        <p:nvSpPr>
          <p:cNvPr id="4" name="Rectangle 1">
            <a:extLst>
              <a:ext uri="{FF2B5EF4-FFF2-40B4-BE49-F238E27FC236}">
                <a16:creationId xmlns:a16="http://schemas.microsoft.com/office/drawing/2014/main" id="{0AF56BAB-7CB2-4211-9D13-8B60C88B89FD}"/>
              </a:ext>
            </a:extLst>
          </p:cNvPr>
          <p:cNvSpPr>
            <a:spLocks noChangeArrowheads="1"/>
          </p:cNvSpPr>
          <p:nvPr/>
        </p:nvSpPr>
        <p:spPr bwMode="auto">
          <a:xfrm>
            <a:off x="499700" y="891507"/>
            <a:ext cx="8995006"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937250" algn="r"/>
              </a:tabLst>
              <a:defRPr>
                <a:solidFill>
                  <a:schemeClr val="tx1"/>
                </a:solidFill>
                <a:latin typeface="Arial" panose="020B0604020202020204" pitchFamily="34" charset="0"/>
              </a:defRPr>
            </a:lvl1pPr>
            <a:lvl2pPr eaLnBrk="0" fontAlgn="base" hangingPunct="0">
              <a:spcBef>
                <a:spcPct val="0"/>
              </a:spcBef>
              <a:spcAft>
                <a:spcPct val="0"/>
              </a:spcAft>
              <a:tabLst>
                <a:tab pos="5937250" algn="r"/>
              </a:tabLst>
              <a:defRPr>
                <a:solidFill>
                  <a:schemeClr val="tx1"/>
                </a:solidFill>
                <a:latin typeface="Arial" panose="020B0604020202020204" pitchFamily="34" charset="0"/>
              </a:defRPr>
            </a:lvl2pPr>
            <a:lvl3pPr eaLnBrk="0" fontAlgn="base" hangingPunct="0">
              <a:spcBef>
                <a:spcPct val="0"/>
              </a:spcBef>
              <a:spcAft>
                <a:spcPct val="0"/>
              </a:spcAft>
              <a:tabLst>
                <a:tab pos="5937250" algn="r"/>
              </a:tabLst>
              <a:defRPr>
                <a:solidFill>
                  <a:schemeClr val="tx1"/>
                </a:solidFill>
                <a:latin typeface="Arial" panose="020B0604020202020204" pitchFamily="34" charset="0"/>
              </a:defRPr>
            </a:lvl3pPr>
            <a:lvl4pPr eaLnBrk="0" fontAlgn="base" hangingPunct="0">
              <a:spcBef>
                <a:spcPct val="0"/>
              </a:spcBef>
              <a:spcAft>
                <a:spcPct val="0"/>
              </a:spcAft>
              <a:tabLst>
                <a:tab pos="5937250" algn="r"/>
              </a:tabLst>
              <a:defRPr>
                <a:solidFill>
                  <a:schemeClr val="tx1"/>
                </a:solidFill>
                <a:latin typeface="Arial" panose="020B0604020202020204" pitchFamily="34" charset="0"/>
              </a:defRPr>
            </a:lvl4pPr>
            <a:lvl5pPr eaLnBrk="0" fontAlgn="base" hangingPunct="0">
              <a:spcBef>
                <a:spcPct val="0"/>
              </a:spcBef>
              <a:spcAft>
                <a:spcPct val="0"/>
              </a:spcAft>
              <a:tabLst>
                <a:tab pos="5937250" algn="r"/>
              </a:tabLst>
              <a:defRPr>
                <a:solidFill>
                  <a:schemeClr val="tx1"/>
                </a:solidFill>
                <a:latin typeface="Arial" panose="020B0604020202020204" pitchFamily="34" charset="0"/>
              </a:defRPr>
            </a:lvl5pPr>
            <a:lvl6pPr eaLnBrk="0" fontAlgn="base" hangingPunct="0">
              <a:spcBef>
                <a:spcPct val="0"/>
              </a:spcBef>
              <a:spcAft>
                <a:spcPct val="0"/>
              </a:spcAft>
              <a:tabLst>
                <a:tab pos="5937250" algn="r"/>
              </a:tabLst>
              <a:defRPr>
                <a:solidFill>
                  <a:schemeClr val="tx1"/>
                </a:solidFill>
                <a:latin typeface="Arial" panose="020B0604020202020204" pitchFamily="34" charset="0"/>
              </a:defRPr>
            </a:lvl6pPr>
            <a:lvl7pPr eaLnBrk="0" fontAlgn="base" hangingPunct="0">
              <a:spcBef>
                <a:spcPct val="0"/>
              </a:spcBef>
              <a:spcAft>
                <a:spcPct val="0"/>
              </a:spcAft>
              <a:tabLst>
                <a:tab pos="5937250" algn="r"/>
              </a:tabLst>
              <a:defRPr>
                <a:solidFill>
                  <a:schemeClr val="tx1"/>
                </a:solidFill>
                <a:latin typeface="Arial" panose="020B0604020202020204" pitchFamily="34" charset="0"/>
              </a:defRPr>
            </a:lvl7pPr>
            <a:lvl8pPr eaLnBrk="0" fontAlgn="base" hangingPunct="0">
              <a:spcBef>
                <a:spcPct val="0"/>
              </a:spcBef>
              <a:spcAft>
                <a:spcPct val="0"/>
              </a:spcAft>
              <a:tabLst>
                <a:tab pos="5937250" algn="r"/>
              </a:tabLst>
              <a:defRPr>
                <a:solidFill>
                  <a:schemeClr val="tx1"/>
                </a:solidFill>
                <a:latin typeface="Arial" panose="020B0604020202020204" pitchFamily="34" charset="0"/>
              </a:defRPr>
            </a:lvl8pPr>
            <a:lvl9pPr eaLnBrk="0" fontAlgn="base" hangingPunct="0">
              <a:spcBef>
                <a:spcPct val="0"/>
              </a:spcBef>
              <a:spcAft>
                <a:spcPct val="0"/>
              </a:spcAft>
              <a:tabLst>
                <a:tab pos="5937250" algn="r"/>
              </a:tabLst>
              <a:defRPr>
                <a:solidFill>
                  <a:schemeClr val="tx1"/>
                </a:solidFill>
                <a:latin typeface="Arial" panose="020B0604020202020204" pitchFamily="34" charset="0"/>
              </a:defRPr>
            </a:lvl9pPr>
          </a:lstStyle>
          <a:p>
            <a:pPr marL="457200" lvl="0" indent="-457200" algn="l">
              <a:buFont typeface="Arial" panose="020B0604020202020204" pitchFamily="34" charset="0"/>
              <a:buChar char="•"/>
            </a:pPr>
            <a:r>
              <a:rPr lang="en-US" altLang="en-US" sz="2000" b="1" dirty="0">
                <a:solidFill>
                  <a:schemeClr val="tx1">
                    <a:lumMod val="65000"/>
                    <a:lumOff val="35000"/>
                  </a:schemeClr>
                </a:solidFill>
                <a:latin typeface="Calibri" panose="020F0502020204030204" pitchFamily="34" charset="0"/>
              </a:rPr>
              <a:t>Introduction</a:t>
            </a:r>
          </a:p>
          <a:p>
            <a:pPr marL="457200" lvl="0" indent="-457200" algn="l">
              <a:buFont typeface="Arial" panose="020B0604020202020204" pitchFamily="34" charset="0"/>
              <a:buChar char="•"/>
            </a:pPr>
            <a:r>
              <a:rPr lang="en-US" altLang="en-US" sz="2000" b="1" dirty="0">
                <a:solidFill>
                  <a:schemeClr val="tx1">
                    <a:lumMod val="65000"/>
                    <a:lumOff val="35000"/>
                  </a:schemeClr>
                </a:solidFill>
                <a:latin typeface="Calibri" panose="020F0502020204030204" pitchFamily="34" charset="0"/>
              </a:rPr>
              <a:t>Research Methodology</a:t>
            </a:r>
          </a:p>
          <a:p>
            <a:pPr marL="457200" lvl="0" indent="-457200" algn="l">
              <a:buFont typeface="Arial" panose="020B0604020202020204" pitchFamily="34" charset="0"/>
              <a:buChar char="•"/>
            </a:pPr>
            <a:r>
              <a:rPr lang="en-US" altLang="en-US" sz="2000" b="1" dirty="0">
                <a:solidFill>
                  <a:schemeClr val="tx1">
                    <a:lumMod val="65000"/>
                    <a:lumOff val="35000"/>
                  </a:schemeClr>
                </a:solidFill>
                <a:latin typeface="Calibri" panose="020F0502020204030204" pitchFamily="34" charset="0"/>
              </a:rPr>
              <a:t>Strengthening public relations between the organization and the public</a:t>
            </a:r>
          </a:p>
          <a:p>
            <a:pPr marL="457200" lvl="0" indent="-457200">
              <a:buFont typeface="Arial" panose="020B0604020202020204" pitchFamily="34" charset="0"/>
              <a:buChar char="•"/>
            </a:pPr>
            <a:r>
              <a:rPr lang="en-US" altLang="en-US" sz="2000" b="1" dirty="0">
                <a:solidFill>
                  <a:schemeClr val="tx1">
                    <a:lumMod val="65000"/>
                    <a:lumOff val="35000"/>
                  </a:schemeClr>
                </a:solidFill>
                <a:latin typeface="Calibri" panose="020F0502020204030204" pitchFamily="34" charset="0"/>
              </a:rPr>
              <a:t>Privatization of public relations organization</a:t>
            </a:r>
          </a:p>
          <a:p>
            <a:pPr marL="457200" lvl="0" indent="-457200" algn="l">
              <a:buFont typeface="Arial" panose="020B0604020202020204" pitchFamily="34" charset="0"/>
              <a:buChar char="•"/>
            </a:pPr>
            <a:r>
              <a:rPr lang="en-US" altLang="en-US" sz="2000" b="1" dirty="0">
                <a:solidFill>
                  <a:schemeClr val="tx1">
                    <a:lumMod val="65000"/>
                    <a:lumOff val="35000"/>
                  </a:schemeClr>
                </a:solidFill>
                <a:latin typeface="Calibri" panose="020F0502020204030204" pitchFamily="34" charset="0"/>
              </a:rPr>
              <a:t>The importance of public relations at work level</a:t>
            </a:r>
          </a:p>
          <a:p>
            <a:pPr marL="457200" lvl="0" indent="-457200" algn="l">
              <a:buFont typeface="Arial" panose="020B0604020202020204" pitchFamily="34" charset="0"/>
              <a:buChar char="•"/>
            </a:pPr>
            <a:r>
              <a:rPr lang="en-US" altLang="en-US" sz="2000" b="1" dirty="0">
                <a:solidFill>
                  <a:schemeClr val="tx1">
                    <a:lumMod val="65000"/>
                    <a:lumOff val="35000"/>
                  </a:schemeClr>
                </a:solidFill>
                <a:latin typeface="Calibri" panose="020F0502020204030204" pitchFamily="34" charset="0"/>
              </a:rPr>
              <a:t>Conclusion</a:t>
            </a:r>
          </a:p>
        </p:txBody>
      </p:sp>
    </p:spTree>
    <p:extLst>
      <p:ext uri="{BB962C8B-B14F-4D97-AF65-F5344CB8AC3E}">
        <p14:creationId xmlns:p14="http://schemas.microsoft.com/office/powerpoint/2010/main" val="35799212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A4D1609B-102A-4C77-86A2-ACB29FB96D5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7839950" y="0"/>
            <a:ext cx="4352050" cy="6858478"/>
          </a:xfrm>
          <a:custGeom>
            <a:avLst/>
            <a:gdLst>
              <a:gd name="connsiteX0" fmla="*/ 4352050 w 4352050"/>
              <a:gd name="connsiteY0" fmla="*/ 6858478 h 6858478"/>
              <a:gd name="connsiteX1" fmla="*/ 0 w 4352050"/>
              <a:gd name="connsiteY1" fmla="*/ 6858478 h 6858478"/>
              <a:gd name="connsiteX2" fmla="*/ 0 w 4352050"/>
              <a:gd name="connsiteY2" fmla="*/ 0 h 6858478"/>
              <a:gd name="connsiteX3" fmla="*/ 103870 w 4352050"/>
              <a:gd name="connsiteY3" fmla="*/ 0 h 6858478"/>
              <a:gd name="connsiteX4" fmla="*/ 1170098 w 4352050"/>
              <a:gd name="connsiteY4" fmla="*/ 0 h 6858478"/>
              <a:gd name="connsiteX5" fmla="*/ 1175675 w 4352050"/>
              <a:gd name="connsiteY5"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52050" h="6858478">
                <a:moveTo>
                  <a:pt x="4352050" y="6858478"/>
                </a:moveTo>
                <a:lnTo>
                  <a:pt x="0" y="6858478"/>
                </a:lnTo>
                <a:lnTo>
                  <a:pt x="0" y="0"/>
                </a:lnTo>
                <a:lnTo>
                  <a:pt x="103870" y="0"/>
                </a:lnTo>
                <a:lnTo>
                  <a:pt x="1170098" y="0"/>
                </a:lnTo>
                <a:lnTo>
                  <a:pt x="1175675" y="0"/>
                </a:lnTo>
                <a:close/>
              </a:path>
            </a:pathLst>
          </a:cu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C651F706-C94E-46D4-BAAE-BAFD1AD976F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8667950" y="0"/>
            <a:ext cx="3524051" cy="6858478"/>
          </a:xfrm>
          <a:custGeom>
            <a:avLst/>
            <a:gdLst>
              <a:gd name="connsiteX0" fmla="*/ 3524051 w 3524051"/>
              <a:gd name="connsiteY0" fmla="*/ 6858478 h 6858478"/>
              <a:gd name="connsiteX1" fmla="*/ 0 w 3524051"/>
              <a:gd name="connsiteY1" fmla="*/ 6858478 h 6858478"/>
              <a:gd name="connsiteX2" fmla="*/ 0 w 3524051"/>
              <a:gd name="connsiteY2" fmla="*/ 0 h 6858478"/>
              <a:gd name="connsiteX3" fmla="*/ 342099 w 3524051"/>
              <a:gd name="connsiteY3" fmla="*/ 0 h 6858478"/>
              <a:gd name="connsiteX4" fmla="*/ 347676 w 3524051"/>
              <a:gd name="connsiteY4" fmla="*/ 0 h 68584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4051" h="6858478">
                <a:moveTo>
                  <a:pt x="3524051" y="6858478"/>
                </a:moveTo>
                <a:lnTo>
                  <a:pt x="0" y="6858478"/>
                </a:lnTo>
                <a:lnTo>
                  <a:pt x="0" y="0"/>
                </a:lnTo>
                <a:lnTo>
                  <a:pt x="342099" y="0"/>
                </a:lnTo>
                <a:lnTo>
                  <a:pt x="347676" y="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Rectangle 2">
            <a:extLst>
              <a:ext uri="{FF2B5EF4-FFF2-40B4-BE49-F238E27FC236}">
                <a16:creationId xmlns:a16="http://schemas.microsoft.com/office/drawing/2014/main" id="{4246B2A1-2A06-442D-90A9-F205B290FA63}"/>
              </a:ext>
            </a:extLst>
          </p:cNvPr>
          <p:cNvSpPr/>
          <p:nvPr/>
        </p:nvSpPr>
        <p:spPr>
          <a:xfrm>
            <a:off x="46918" y="650011"/>
            <a:ext cx="8621032" cy="1532214"/>
          </a:xfrm>
          <a:prstGeom prst="rect">
            <a:avLst/>
          </a:prstGeom>
        </p:spPr>
        <p:txBody>
          <a:bodyPr wrap="square">
            <a:spAutoFit/>
          </a:bodyPr>
          <a:lstStyle/>
          <a:p>
            <a:pPr algn="l">
              <a:lnSpc>
                <a:spcPct val="150000"/>
              </a:lnSpc>
              <a:spcAft>
                <a:spcPts val="800"/>
              </a:spcAft>
            </a:pPr>
            <a:r>
              <a:rPr lang="en-US" sz="2000" b="1" dirty="0">
                <a:solidFill>
                  <a:schemeClr val="tx1">
                    <a:lumMod val="65000"/>
                    <a:lumOff val="35000"/>
                  </a:schemeClr>
                </a:solidFill>
                <a:latin typeface="Calibri" panose="020F0502020204030204" pitchFamily="34" charset="0"/>
              </a:rPr>
              <a:t>One of the most important points in which the general relationship has developed in social networking sites</a:t>
            </a:r>
          </a:p>
          <a:p>
            <a:pPr algn="l">
              <a:lnSpc>
                <a:spcPct val="150000"/>
              </a:lnSpc>
              <a:spcAft>
                <a:spcPts val="800"/>
              </a:spcAft>
            </a:pPr>
            <a:r>
              <a:rPr lang="en-US" sz="2000" b="1" dirty="0">
                <a:solidFill>
                  <a:schemeClr val="tx1">
                    <a:lumMod val="65000"/>
                    <a:lumOff val="35000"/>
                  </a:schemeClr>
                </a:solidFill>
                <a:latin typeface="Calibri" panose="020F0502020204030204" pitchFamily="34" charset="0"/>
              </a:rPr>
              <a:t>Public relations became a profession with a scientific body of knowledge.</a:t>
            </a:r>
          </a:p>
        </p:txBody>
      </p:sp>
      <p:sp>
        <p:nvSpPr>
          <p:cNvPr id="4" name="Rectangle 3">
            <a:extLst>
              <a:ext uri="{FF2B5EF4-FFF2-40B4-BE49-F238E27FC236}">
                <a16:creationId xmlns:a16="http://schemas.microsoft.com/office/drawing/2014/main" id="{403ABECF-1FF5-4623-B071-38DB00244043}"/>
              </a:ext>
            </a:extLst>
          </p:cNvPr>
          <p:cNvSpPr/>
          <p:nvPr/>
        </p:nvSpPr>
        <p:spPr>
          <a:xfrm>
            <a:off x="6096000" y="2486287"/>
            <a:ext cx="3195438" cy="2554545"/>
          </a:xfrm>
          <a:prstGeom prst="rect">
            <a:avLst/>
          </a:prstGeom>
        </p:spPr>
        <p:txBody>
          <a:bodyPr wrap="square">
            <a:spAutoFit/>
          </a:bodyPr>
          <a:lstStyle/>
          <a:p>
            <a:r>
              <a:rPr lang="en-US" sz="2000" b="1" dirty="0">
                <a:solidFill>
                  <a:schemeClr val="tx1">
                    <a:lumMod val="65000"/>
                    <a:lumOff val="35000"/>
                  </a:schemeClr>
                </a:solidFill>
                <a:latin typeface="Calibri" panose="020F0502020204030204" pitchFamily="34" charset="0"/>
              </a:rPr>
              <a:t>Each channels of communication has its specific uses, and each has its own advantages</a:t>
            </a:r>
          </a:p>
          <a:p>
            <a:pPr algn="l"/>
            <a:r>
              <a:rPr lang="en-US" sz="2000" b="1" dirty="0">
                <a:solidFill>
                  <a:schemeClr val="tx1">
                    <a:lumMod val="65000"/>
                    <a:lumOff val="35000"/>
                  </a:schemeClr>
                </a:solidFill>
                <a:latin typeface="Calibri" panose="020F0502020204030204" pitchFamily="34" charset="0"/>
              </a:rPr>
              <a:t>We find that each way is different from the other in relation to the audience to which you relate with it.</a:t>
            </a:r>
            <a:endParaRPr lang="ar-AE" sz="2000" b="1" dirty="0">
              <a:solidFill>
                <a:schemeClr val="tx1">
                  <a:lumMod val="65000"/>
                  <a:lumOff val="35000"/>
                </a:schemeClr>
              </a:solidFill>
              <a:latin typeface="Calibri" panose="020F0502020204030204" pitchFamily="34" charset="0"/>
            </a:endParaRPr>
          </a:p>
        </p:txBody>
      </p:sp>
      <p:sp>
        <p:nvSpPr>
          <p:cNvPr id="6" name="Rectangle 5">
            <a:extLst>
              <a:ext uri="{FF2B5EF4-FFF2-40B4-BE49-F238E27FC236}">
                <a16:creationId xmlns:a16="http://schemas.microsoft.com/office/drawing/2014/main" id="{3481BC3A-5A3E-4D15-86A7-EA0EF566E813}"/>
              </a:ext>
            </a:extLst>
          </p:cNvPr>
          <p:cNvSpPr/>
          <p:nvPr/>
        </p:nvSpPr>
        <p:spPr>
          <a:xfrm>
            <a:off x="8330449" y="412146"/>
            <a:ext cx="3371051" cy="830997"/>
          </a:xfrm>
          <a:prstGeom prst="rect">
            <a:avLst/>
          </a:prstGeom>
        </p:spPr>
        <p:txBody>
          <a:bodyPr wrap="none">
            <a:spAutoFit/>
          </a:bodyPr>
          <a:lstStyle/>
          <a:p>
            <a:r>
              <a:rPr lang="en-US" sz="4800" b="1" dirty="0">
                <a:solidFill>
                  <a:schemeClr val="bg1"/>
                </a:solidFill>
                <a:latin typeface="Calibri" panose="020F0502020204030204" pitchFamily="34" charset="0"/>
              </a:rPr>
              <a:t>Introduction</a:t>
            </a:r>
          </a:p>
        </p:txBody>
      </p:sp>
      <p:pic>
        <p:nvPicPr>
          <p:cNvPr id="5" name="Picture 4">
            <a:extLst>
              <a:ext uri="{FF2B5EF4-FFF2-40B4-BE49-F238E27FC236}">
                <a16:creationId xmlns:a16="http://schemas.microsoft.com/office/drawing/2014/main" id="{919EA845-CBDD-464A-A0FE-2DFC3F4C9D37}"/>
              </a:ext>
            </a:extLst>
          </p:cNvPr>
          <p:cNvPicPr>
            <a:picLocks noChangeAspect="1"/>
          </p:cNvPicPr>
          <p:nvPr/>
        </p:nvPicPr>
        <p:blipFill rotWithShape="1">
          <a:blip r:embed="rId2"/>
          <a:srcRect b="1714"/>
          <a:stretch/>
        </p:blipFill>
        <p:spPr>
          <a:xfrm>
            <a:off x="170349" y="2486287"/>
            <a:ext cx="5925651" cy="4045752"/>
          </a:xfrm>
          <a:prstGeom prst="rect">
            <a:avLst/>
          </a:prstGeom>
        </p:spPr>
      </p:pic>
    </p:spTree>
    <p:extLst>
      <p:ext uri="{BB962C8B-B14F-4D97-AF65-F5344CB8AC3E}">
        <p14:creationId xmlns:p14="http://schemas.microsoft.com/office/powerpoint/2010/main" val="22007961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A4D1609B-102A-4C77-86A2-ACB29FB96D5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7839950" y="0"/>
            <a:ext cx="4352050" cy="6858478"/>
          </a:xfrm>
          <a:custGeom>
            <a:avLst/>
            <a:gdLst>
              <a:gd name="connsiteX0" fmla="*/ 4352050 w 4352050"/>
              <a:gd name="connsiteY0" fmla="*/ 6858478 h 6858478"/>
              <a:gd name="connsiteX1" fmla="*/ 0 w 4352050"/>
              <a:gd name="connsiteY1" fmla="*/ 6858478 h 6858478"/>
              <a:gd name="connsiteX2" fmla="*/ 0 w 4352050"/>
              <a:gd name="connsiteY2" fmla="*/ 0 h 6858478"/>
              <a:gd name="connsiteX3" fmla="*/ 103870 w 4352050"/>
              <a:gd name="connsiteY3" fmla="*/ 0 h 6858478"/>
              <a:gd name="connsiteX4" fmla="*/ 1170098 w 4352050"/>
              <a:gd name="connsiteY4" fmla="*/ 0 h 6858478"/>
              <a:gd name="connsiteX5" fmla="*/ 1175675 w 4352050"/>
              <a:gd name="connsiteY5"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52050" h="6858478">
                <a:moveTo>
                  <a:pt x="4352050" y="6858478"/>
                </a:moveTo>
                <a:lnTo>
                  <a:pt x="0" y="6858478"/>
                </a:lnTo>
                <a:lnTo>
                  <a:pt x="0" y="0"/>
                </a:lnTo>
                <a:lnTo>
                  <a:pt x="103870" y="0"/>
                </a:lnTo>
                <a:lnTo>
                  <a:pt x="1170098" y="0"/>
                </a:lnTo>
                <a:lnTo>
                  <a:pt x="1175675" y="0"/>
                </a:lnTo>
                <a:close/>
              </a:path>
            </a:pathLst>
          </a:cu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C651F706-C94E-46D4-BAAE-BAFD1AD976F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8667950" y="0"/>
            <a:ext cx="3524051" cy="6858478"/>
          </a:xfrm>
          <a:custGeom>
            <a:avLst/>
            <a:gdLst>
              <a:gd name="connsiteX0" fmla="*/ 3524051 w 3524051"/>
              <a:gd name="connsiteY0" fmla="*/ 6858478 h 6858478"/>
              <a:gd name="connsiteX1" fmla="*/ 0 w 3524051"/>
              <a:gd name="connsiteY1" fmla="*/ 6858478 h 6858478"/>
              <a:gd name="connsiteX2" fmla="*/ 0 w 3524051"/>
              <a:gd name="connsiteY2" fmla="*/ 0 h 6858478"/>
              <a:gd name="connsiteX3" fmla="*/ 342099 w 3524051"/>
              <a:gd name="connsiteY3" fmla="*/ 0 h 6858478"/>
              <a:gd name="connsiteX4" fmla="*/ 347676 w 3524051"/>
              <a:gd name="connsiteY4" fmla="*/ 0 h 68584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4051" h="6858478">
                <a:moveTo>
                  <a:pt x="3524051" y="6858478"/>
                </a:moveTo>
                <a:lnTo>
                  <a:pt x="0" y="6858478"/>
                </a:lnTo>
                <a:lnTo>
                  <a:pt x="0" y="0"/>
                </a:lnTo>
                <a:lnTo>
                  <a:pt x="342099" y="0"/>
                </a:lnTo>
                <a:lnTo>
                  <a:pt x="347676" y="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Rectangle 2">
            <a:extLst>
              <a:ext uri="{FF2B5EF4-FFF2-40B4-BE49-F238E27FC236}">
                <a16:creationId xmlns:a16="http://schemas.microsoft.com/office/drawing/2014/main" id="{14667047-2E9C-4166-9DF9-47E10E3B4B68}"/>
              </a:ext>
            </a:extLst>
          </p:cNvPr>
          <p:cNvSpPr/>
          <p:nvPr/>
        </p:nvSpPr>
        <p:spPr>
          <a:xfrm>
            <a:off x="9594686" y="605041"/>
            <a:ext cx="2348785" cy="1323439"/>
          </a:xfrm>
          <a:prstGeom prst="rect">
            <a:avLst/>
          </a:prstGeom>
        </p:spPr>
        <p:txBody>
          <a:bodyPr wrap="none">
            <a:spAutoFit/>
          </a:bodyPr>
          <a:lstStyle/>
          <a:p>
            <a:pPr lvl="0" algn="r" rtl="1" eaLnBrk="0" fontAlgn="base" hangingPunct="0">
              <a:spcBef>
                <a:spcPct val="0"/>
              </a:spcBef>
              <a:spcAft>
                <a:spcPct val="0"/>
              </a:spcAft>
              <a:tabLst>
                <a:tab pos="5937250" algn="r"/>
              </a:tabLst>
            </a:pPr>
            <a:r>
              <a:rPr lang="en-US" sz="4000" b="1" dirty="0">
                <a:solidFill>
                  <a:schemeClr val="bg1"/>
                </a:solidFill>
                <a:latin typeface="Calibri" panose="020F0502020204030204" pitchFamily="34" charset="0"/>
              </a:rPr>
              <a:t>effective </a:t>
            </a:r>
          </a:p>
          <a:p>
            <a:pPr lvl="0" algn="r" rtl="1" eaLnBrk="0" fontAlgn="base" hangingPunct="0">
              <a:spcBef>
                <a:spcPct val="0"/>
              </a:spcBef>
              <a:spcAft>
                <a:spcPct val="0"/>
              </a:spcAft>
              <a:tabLst>
                <a:tab pos="5937250" algn="r"/>
              </a:tabLst>
            </a:pPr>
            <a:r>
              <a:rPr lang="en-US" sz="4000" b="1" dirty="0">
                <a:solidFill>
                  <a:schemeClr val="bg1"/>
                </a:solidFill>
                <a:latin typeface="Calibri" panose="020F0502020204030204" pitchFamily="34" charset="0"/>
              </a:rPr>
              <a:t>marketing</a:t>
            </a:r>
            <a:endParaRPr lang="en-US" altLang="en-US" sz="4000" b="1" dirty="0">
              <a:solidFill>
                <a:schemeClr val="bg1"/>
              </a:solidFill>
              <a:latin typeface="Calibri" panose="020F0502020204030204" pitchFamily="34" charset="0"/>
            </a:endParaRPr>
          </a:p>
        </p:txBody>
      </p:sp>
      <p:sp>
        <p:nvSpPr>
          <p:cNvPr id="4" name="Rectangle 3">
            <a:extLst>
              <a:ext uri="{FF2B5EF4-FFF2-40B4-BE49-F238E27FC236}">
                <a16:creationId xmlns:a16="http://schemas.microsoft.com/office/drawing/2014/main" id="{0DA50696-C521-40AD-B025-A2071D0C0D0D}"/>
              </a:ext>
            </a:extLst>
          </p:cNvPr>
          <p:cNvSpPr/>
          <p:nvPr/>
        </p:nvSpPr>
        <p:spPr>
          <a:xfrm>
            <a:off x="174850" y="805095"/>
            <a:ext cx="8079100" cy="1323439"/>
          </a:xfrm>
          <a:prstGeom prst="rect">
            <a:avLst/>
          </a:prstGeom>
        </p:spPr>
        <p:txBody>
          <a:bodyPr wrap="square">
            <a:spAutoFit/>
          </a:bodyPr>
          <a:lstStyle/>
          <a:p>
            <a:pPr rtl="1"/>
            <a:r>
              <a:rPr lang="en-US" sz="2000" b="1" dirty="0">
                <a:solidFill>
                  <a:schemeClr val="tx1">
                    <a:lumMod val="65000"/>
                    <a:lumOff val="35000"/>
                  </a:schemeClr>
                </a:solidFill>
                <a:latin typeface="Calibri" panose="020F0502020204030204" pitchFamily="34" charset="0"/>
              </a:rPr>
              <a:t>The main objective of the research hypothesis is how to build a strong relationship with the target audience in all areas of the general relationship at the institutional level and the media level of the organization.</a:t>
            </a:r>
          </a:p>
        </p:txBody>
      </p:sp>
      <p:sp>
        <p:nvSpPr>
          <p:cNvPr id="5" name="Rectangle 4">
            <a:extLst>
              <a:ext uri="{FF2B5EF4-FFF2-40B4-BE49-F238E27FC236}">
                <a16:creationId xmlns:a16="http://schemas.microsoft.com/office/drawing/2014/main" id="{7869F4C0-C501-4205-808C-B6DE88DA61E8}"/>
              </a:ext>
            </a:extLst>
          </p:cNvPr>
          <p:cNvSpPr/>
          <p:nvPr/>
        </p:nvSpPr>
        <p:spPr>
          <a:xfrm>
            <a:off x="174850" y="2219497"/>
            <a:ext cx="5162843" cy="3539430"/>
          </a:xfrm>
          <a:prstGeom prst="rect">
            <a:avLst/>
          </a:prstGeom>
        </p:spPr>
        <p:txBody>
          <a:bodyPr wrap="square">
            <a:spAutoFit/>
          </a:bodyPr>
          <a:lstStyle/>
          <a:p>
            <a:pPr algn="l"/>
            <a:r>
              <a:rPr lang="en-US" sz="2800" b="1" dirty="0">
                <a:solidFill>
                  <a:schemeClr val="tx1">
                    <a:lumMod val="65000"/>
                    <a:lumOff val="35000"/>
                  </a:schemeClr>
                </a:solidFill>
                <a:latin typeface="Calibri" panose="020F0502020204030204" pitchFamily="34" charset="0"/>
              </a:rPr>
              <a:t>That successful communication requires the availability of a set of elements.</a:t>
            </a:r>
          </a:p>
          <a:p>
            <a:pPr algn="l"/>
            <a:endParaRPr lang="en-US" sz="2800" b="1" dirty="0">
              <a:solidFill>
                <a:schemeClr val="tx1">
                  <a:lumMod val="65000"/>
                  <a:lumOff val="35000"/>
                </a:schemeClr>
              </a:solidFill>
              <a:latin typeface="Calibri" panose="020F0502020204030204" pitchFamily="34" charset="0"/>
            </a:endParaRPr>
          </a:p>
          <a:p>
            <a:pPr algn="l"/>
            <a:r>
              <a:rPr lang="en-US" sz="2800" b="1" dirty="0">
                <a:solidFill>
                  <a:schemeClr val="tx1">
                    <a:lumMod val="65000"/>
                    <a:lumOff val="35000"/>
                  </a:schemeClr>
                </a:solidFill>
                <a:latin typeface="Calibri" panose="020F0502020204030204" pitchFamily="34" charset="0"/>
              </a:rPr>
              <a:t>The elements are effective for enabling public relations to communicate through social media to build marketing ideas </a:t>
            </a:r>
            <a:endParaRPr lang="ar-AE" sz="2800" b="1" dirty="0">
              <a:solidFill>
                <a:schemeClr val="tx1">
                  <a:lumMod val="65000"/>
                  <a:lumOff val="35000"/>
                </a:schemeClr>
              </a:solidFill>
              <a:latin typeface="Calibri" panose="020F0502020204030204" pitchFamily="34" charset="0"/>
            </a:endParaRPr>
          </a:p>
        </p:txBody>
      </p:sp>
      <p:pic>
        <p:nvPicPr>
          <p:cNvPr id="8" name="Picture 7">
            <a:extLst>
              <a:ext uri="{FF2B5EF4-FFF2-40B4-BE49-F238E27FC236}">
                <a16:creationId xmlns:a16="http://schemas.microsoft.com/office/drawing/2014/main" id="{0D105DA0-E97F-4EEA-A9F3-103AA819E053}"/>
              </a:ext>
            </a:extLst>
          </p:cNvPr>
          <p:cNvPicPr>
            <a:picLocks noChangeAspect="1"/>
          </p:cNvPicPr>
          <p:nvPr/>
        </p:nvPicPr>
        <p:blipFill rotWithShape="1">
          <a:blip r:embed="rId2"/>
          <a:srcRect l="6385" t="11641" r="4923" b="-1"/>
          <a:stretch/>
        </p:blipFill>
        <p:spPr>
          <a:xfrm>
            <a:off x="5194853" y="3630741"/>
            <a:ext cx="4321351" cy="3227259"/>
          </a:xfrm>
          <a:prstGeom prst="rect">
            <a:avLst/>
          </a:prstGeom>
        </p:spPr>
      </p:pic>
    </p:spTree>
    <p:extLst>
      <p:ext uri="{BB962C8B-B14F-4D97-AF65-F5344CB8AC3E}">
        <p14:creationId xmlns:p14="http://schemas.microsoft.com/office/powerpoint/2010/main" val="15663920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A4D1609B-102A-4C77-86A2-ACB29FB96D5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7839950" y="0"/>
            <a:ext cx="4352050" cy="6858478"/>
          </a:xfrm>
          <a:custGeom>
            <a:avLst/>
            <a:gdLst>
              <a:gd name="connsiteX0" fmla="*/ 4352050 w 4352050"/>
              <a:gd name="connsiteY0" fmla="*/ 6858478 h 6858478"/>
              <a:gd name="connsiteX1" fmla="*/ 0 w 4352050"/>
              <a:gd name="connsiteY1" fmla="*/ 6858478 h 6858478"/>
              <a:gd name="connsiteX2" fmla="*/ 0 w 4352050"/>
              <a:gd name="connsiteY2" fmla="*/ 0 h 6858478"/>
              <a:gd name="connsiteX3" fmla="*/ 103870 w 4352050"/>
              <a:gd name="connsiteY3" fmla="*/ 0 h 6858478"/>
              <a:gd name="connsiteX4" fmla="*/ 1170098 w 4352050"/>
              <a:gd name="connsiteY4" fmla="*/ 0 h 6858478"/>
              <a:gd name="connsiteX5" fmla="*/ 1175675 w 4352050"/>
              <a:gd name="connsiteY5"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52050" h="6858478">
                <a:moveTo>
                  <a:pt x="4352050" y="6858478"/>
                </a:moveTo>
                <a:lnTo>
                  <a:pt x="0" y="6858478"/>
                </a:lnTo>
                <a:lnTo>
                  <a:pt x="0" y="0"/>
                </a:lnTo>
                <a:lnTo>
                  <a:pt x="103870" y="0"/>
                </a:lnTo>
                <a:lnTo>
                  <a:pt x="1170098" y="0"/>
                </a:lnTo>
                <a:lnTo>
                  <a:pt x="1175675" y="0"/>
                </a:lnTo>
                <a:close/>
              </a:path>
            </a:pathLst>
          </a:cu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C651F706-C94E-46D4-BAAE-BAFD1AD976F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8667950" y="0"/>
            <a:ext cx="3524051" cy="6858478"/>
          </a:xfrm>
          <a:custGeom>
            <a:avLst/>
            <a:gdLst>
              <a:gd name="connsiteX0" fmla="*/ 3524051 w 3524051"/>
              <a:gd name="connsiteY0" fmla="*/ 6858478 h 6858478"/>
              <a:gd name="connsiteX1" fmla="*/ 0 w 3524051"/>
              <a:gd name="connsiteY1" fmla="*/ 6858478 h 6858478"/>
              <a:gd name="connsiteX2" fmla="*/ 0 w 3524051"/>
              <a:gd name="connsiteY2" fmla="*/ 0 h 6858478"/>
              <a:gd name="connsiteX3" fmla="*/ 342099 w 3524051"/>
              <a:gd name="connsiteY3" fmla="*/ 0 h 6858478"/>
              <a:gd name="connsiteX4" fmla="*/ 347676 w 3524051"/>
              <a:gd name="connsiteY4" fmla="*/ 0 h 68584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4051" h="6858478">
                <a:moveTo>
                  <a:pt x="3524051" y="6858478"/>
                </a:moveTo>
                <a:lnTo>
                  <a:pt x="0" y="6858478"/>
                </a:lnTo>
                <a:lnTo>
                  <a:pt x="0" y="0"/>
                </a:lnTo>
                <a:lnTo>
                  <a:pt x="342099" y="0"/>
                </a:lnTo>
                <a:lnTo>
                  <a:pt x="347676" y="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Rectangle 2">
            <a:extLst>
              <a:ext uri="{FF2B5EF4-FFF2-40B4-BE49-F238E27FC236}">
                <a16:creationId xmlns:a16="http://schemas.microsoft.com/office/drawing/2014/main" id="{C83E4B68-2146-4854-AD1D-2AF1D6755DAA}"/>
              </a:ext>
            </a:extLst>
          </p:cNvPr>
          <p:cNvSpPr/>
          <p:nvPr/>
        </p:nvSpPr>
        <p:spPr>
          <a:xfrm>
            <a:off x="253539" y="130926"/>
            <a:ext cx="7647030" cy="1077218"/>
          </a:xfrm>
          <a:prstGeom prst="rect">
            <a:avLst/>
          </a:prstGeom>
        </p:spPr>
        <p:txBody>
          <a:bodyPr wrap="none">
            <a:spAutoFit/>
          </a:bodyPr>
          <a:lstStyle/>
          <a:p>
            <a:r>
              <a:rPr lang="en-US" sz="3200" b="1" dirty="0">
                <a:solidFill>
                  <a:schemeClr val="tx1">
                    <a:lumMod val="65000"/>
                    <a:lumOff val="35000"/>
                  </a:schemeClr>
                </a:solidFill>
              </a:rPr>
              <a:t>Strengthening public relations between the </a:t>
            </a:r>
          </a:p>
          <a:p>
            <a:r>
              <a:rPr lang="en-US" sz="3200" b="1" dirty="0">
                <a:solidFill>
                  <a:schemeClr val="tx1">
                    <a:lumMod val="65000"/>
                    <a:lumOff val="35000"/>
                  </a:schemeClr>
                </a:solidFill>
              </a:rPr>
              <a:t>organization and the public</a:t>
            </a:r>
            <a:endParaRPr lang="ar-AE" sz="3200" b="1" dirty="0">
              <a:solidFill>
                <a:schemeClr val="tx1">
                  <a:lumMod val="65000"/>
                  <a:lumOff val="35000"/>
                </a:schemeClr>
              </a:solidFill>
            </a:endParaRPr>
          </a:p>
        </p:txBody>
      </p:sp>
      <p:sp>
        <p:nvSpPr>
          <p:cNvPr id="4" name="Rectangle 3">
            <a:extLst>
              <a:ext uri="{FF2B5EF4-FFF2-40B4-BE49-F238E27FC236}">
                <a16:creationId xmlns:a16="http://schemas.microsoft.com/office/drawing/2014/main" id="{D4864D0B-33AD-4AA6-AEF2-10805FA8F51D}"/>
              </a:ext>
            </a:extLst>
          </p:cNvPr>
          <p:cNvSpPr/>
          <p:nvPr/>
        </p:nvSpPr>
        <p:spPr>
          <a:xfrm>
            <a:off x="208009" y="1490008"/>
            <a:ext cx="8274809" cy="1569660"/>
          </a:xfrm>
          <a:prstGeom prst="rect">
            <a:avLst/>
          </a:prstGeom>
        </p:spPr>
        <p:txBody>
          <a:bodyPr wrap="square">
            <a:spAutoFit/>
          </a:bodyPr>
          <a:lstStyle/>
          <a:p>
            <a:pPr algn="l"/>
            <a:r>
              <a:rPr lang="en-US" sz="2400" dirty="0"/>
              <a:t>The concept of communication can be defined in the light of the nature of its use and the purposes intended</a:t>
            </a:r>
          </a:p>
          <a:p>
            <a:pPr algn="l"/>
            <a:r>
              <a:rPr lang="en-US" sz="2400" dirty="0"/>
              <a:t>To achieve it behind it and the level of development of the organization is primarily </a:t>
            </a:r>
          </a:p>
        </p:txBody>
      </p:sp>
      <p:cxnSp>
        <p:nvCxnSpPr>
          <p:cNvPr id="8" name="Straight Connector 7">
            <a:extLst>
              <a:ext uri="{FF2B5EF4-FFF2-40B4-BE49-F238E27FC236}">
                <a16:creationId xmlns:a16="http://schemas.microsoft.com/office/drawing/2014/main" id="{0EC086CE-A516-43DD-AF1B-E232423E2840}"/>
              </a:ext>
            </a:extLst>
          </p:cNvPr>
          <p:cNvCxnSpPr>
            <a:cxnSpLocks/>
          </p:cNvCxnSpPr>
          <p:nvPr/>
        </p:nvCxnSpPr>
        <p:spPr>
          <a:xfrm>
            <a:off x="208009" y="1310512"/>
            <a:ext cx="7796951" cy="0"/>
          </a:xfrm>
          <a:prstGeom prst="line">
            <a:avLst/>
          </a:prstGeom>
        </p:spPr>
        <p:style>
          <a:lnRef idx="1">
            <a:schemeClr val="accent3"/>
          </a:lnRef>
          <a:fillRef idx="0">
            <a:schemeClr val="accent3"/>
          </a:fillRef>
          <a:effectRef idx="0">
            <a:schemeClr val="accent3"/>
          </a:effectRef>
          <a:fontRef idx="minor">
            <a:schemeClr val="tx1"/>
          </a:fontRef>
        </p:style>
      </p:cxnSp>
      <p:pic>
        <p:nvPicPr>
          <p:cNvPr id="10" name="Picture 9">
            <a:extLst>
              <a:ext uri="{FF2B5EF4-FFF2-40B4-BE49-F238E27FC236}">
                <a16:creationId xmlns:a16="http://schemas.microsoft.com/office/drawing/2014/main" id="{C400FA1D-E1DE-4F74-AA2B-F04BBA436567}"/>
              </a:ext>
            </a:extLst>
          </p:cNvPr>
          <p:cNvPicPr>
            <a:picLocks noChangeAspect="1"/>
          </p:cNvPicPr>
          <p:nvPr/>
        </p:nvPicPr>
        <p:blipFill rotWithShape="1">
          <a:blip r:embed="rId2"/>
          <a:srcRect l="6385" t="11641" r="4923" b="-1"/>
          <a:stretch/>
        </p:blipFill>
        <p:spPr>
          <a:xfrm>
            <a:off x="7316739" y="4840711"/>
            <a:ext cx="2713746" cy="2026672"/>
          </a:xfrm>
          <a:prstGeom prst="rect">
            <a:avLst/>
          </a:prstGeom>
        </p:spPr>
      </p:pic>
      <p:pic>
        <p:nvPicPr>
          <p:cNvPr id="6" name="Picture 5">
            <a:extLst>
              <a:ext uri="{FF2B5EF4-FFF2-40B4-BE49-F238E27FC236}">
                <a16:creationId xmlns:a16="http://schemas.microsoft.com/office/drawing/2014/main" id="{735A7592-294E-4A3E-AB3A-FFA39C51E80D}"/>
              </a:ext>
            </a:extLst>
          </p:cNvPr>
          <p:cNvPicPr>
            <a:picLocks noChangeAspect="1"/>
          </p:cNvPicPr>
          <p:nvPr/>
        </p:nvPicPr>
        <p:blipFill>
          <a:blip r:embed="rId3"/>
          <a:stretch>
            <a:fillRect/>
          </a:stretch>
        </p:blipFill>
        <p:spPr>
          <a:xfrm>
            <a:off x="2161515" y="3239163"/>
            <a:ext cx="4508695" cy="3381522"/>
          </a:xfrm>
          <a:prstGeom prst="round2DiagRect">
            <a:avLst>
              <a:gd name="adj1" fmla="val 16667"/>
              <a:gd name="adj2" fmla="val 15597"/>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0920476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A4D1609B-102A-4C77-86A2-ACB29FB96D5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7839950" y="0"/>
            <a:ext cx="4352050" cy="6858478"/>
          </a:xfrm>
          <a:custGeom>
            <a:avLst/>
            <a:gdLst>
              <a:gd name="connsiteX0" fmla="*/ 4352050 w 4352050"/>
              <a:gd name="connsiteY0" fmla="*/ 6858478 h 6858478"/>
              <a:gd name="connsiteX1" fmla="*/ 0 w 4352050"/>
              <a:gd name="connsiteY1" fmla="*/ 6858478 h 6858478"/>
              <a:gd name="connsiteX2" fmla="*/ 0 w 4352050"/>
              <a:gd name="connsiteY2" fmla="*/ 0 h 6858478"/>
              <a:gd name="connsiteX3" fmla="*/ 103870 w 4352050"/>
              <a:gd name="connsiteY3" fmla="*/ 0 h 6858478"/>
              <a:gd name="connsiteX4" fmla="*/ 1170098 w 4352050"/>
              <a:gd name="connsiteY4" fmla="*/ 0 h 6858478"/>
              <a:gd name="connsiteX5" fmla="*/ 1175675 w 4352050"/>
              <a:gd name="connsiteY5"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52050" h="6858478">
                <a:moveTo>
                  <a:pt x="4352050" y="6858478"/>
                </a:moveTo>
                <a:lnTo>
                  <a:pt x="0" y="6858478"/>
                </a:lnTo>
                <a:lnTo>
                  <a:pt x="0" y="0"/>
                </a:lnTo>
                <a:lnTo>
                  <a:pt x="103870" y="0"/>
                </a:lnTo>
                <a:lnTo>
                  <a:pt x="1170098" y="0"/>
                </a:lnTo>
                <a:lnTo>
                  <a:pt x="1175675" y="0"/>
                </a:lnTo>
                <a:close/>
              </a:path>
            </a:pathLst>
          </a:cu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C651F706-C94E-46D4-BAAE-BAFD1AD976F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8667950" y="0"/>
            <a:ext cx="3524051" cy="6858478"/>
          </a:xfrm>
          <a:custGeom>
            <a:avLst/>
            <a:gdLst>
              <a:gd name="connsiteX0" fmla="*/ 3524051 w 3524051"/>
              <a:gd name="connsiteY0" fmla="*/ 6858478 h 6858478"/>
              <a:gd name="connsiteX1" fmla="*/ 0 w 3524051"/>
              <a:gd name="connsiteY1" fmla="*/ 6858478 h 6858478"/>
              <a:gd name="connsiteX2" fmla="*/ 0 w 3524051"/>
              <a:gd name="connsiteY2" fmla="*/ 0 h 6858478"/>
              <a:gd name="connsiteX3" fmla="*/ 342099 w 3524051"/>
              <a:gd name="connsiteY3" fmla="*/ 0 h 6858478"/>
              <a:gd name="connsiteX4" fmla="*/ 347676 w 3524051"/>
              <a:gd name="connsiteY4" fmla="*/ 0 h 68584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4051" h="6858478">
                <a:moveTo>
                  <a:pt x="3524051" y="6858478"/>
                </a:moveTo>
                <a:lnTo>
                  <a:pt x="0" y="6858478"/>
                </a:lnTo>
                <a:lnTo>
                  <a:pt x="0" y="0"/>
                </a:lnTo>
                <a:lnTo>
                  <a:pt x="342099" y="0"/>
                </a:lnTo>
                <a:lnTo>
                  <a:pt x="347676" y="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Rectangle 2">
            <a:extLst>
              <a:ext uri="{FF2B5EF4-FFF2-40B4-BE49-F238E27FC236}">
                <a16:creationId xmlns:a16="http://schemas.microsoft.com/office/drawing/2014/main" id="{BC7917BD-1237-4C80-8BED-7EA63E081335}"/>
              </a:ext>
            </a:extLst>
          </p:cNvPr>
          <p:cNvSpPr/>
          <p:nvPr/>
        </p:nvSpPr>
        <p:spPr>
          <a:xfrm>
            <a:off x="41435" y="461872"/>
            <a:ext cx="7871770" cy="646331"/>
          </a:xfrm>
          <a:prstGeom prst="rect">
            <a:avLst/>
          </a:prstGeom>
        </p:spPr>
        <p:txBody>
          <a:bodyPr wrap="none">
            <a:spAutoFit/>
          </a:bodyPr>
          <a:lstStyle/>
          <a:p>
            <a:pPr algn="r" rtl="1"/>
            <a:r>
              <a:rPr lang="en-US" altLang="en-US" sz="3600" b="1" dirty="0">
                <a:solidFill>
                  <a:schemeClr val="tx1">
                    <a:lumMod val="65000"/>
                    <a:lumOff val="35000"/>
                  </a:schemeClr>
                </a:solidFill>
                <a:latin typeface="Calibri" panose="020F0502020204030204" pitchFamily="34" charset="0"/>
              </a:rPr>
              <a:t>The importance of PR in communication</a:t>
            </a:r>
            <a:endParaRPr lang="ar-AE" sz="3600" b="1" dirty="0">
              <a:solidFill>
                <a:schemeClr val="tx1">
                  <a:lumMod val="65000"/>
                  <a:lumOff val="35000"/>
                </a:schemeClr>
              </a:solidFill>
            </a:endParaRPr>
          </a:p>
        </p:txBody>
      </p:sp>
      <p:sp>
        <p:nvSpPr>
          <p:cNvPr id="4" name="Rectangle 3">
            <a:extLst>
              <a:ext uri="{FF2B5EF4-FFF2-40B4-BE49-F238E27FC236}">
                <a16:creationId xmlns:a16="http://schemas.microsoft.com/office/drawing/2014/main" id="{7E54FAE2-7A22-40C8-BF9A-340C5D14ADF2}"/>
              </a:ext>
            </a:extLst>
          </p:cNvPr>
          <p:cNvSpPr/>
          <p:nvPr/>
        </p:nvSpPr>
        <p:spPr>
          <a:xfrm>
            <a:off x="362268" y="1304200"/>
            <a:ext cx="8078347" cy="1569660"/>
          </a:xfrm>
          <a:prstGeom prst="rect">
            <a:avLst/>
          </a:prstGeom>
        </p:spPr>
        <p:txBody>
          <a:bodyPr wrap="square">
            <a:spAutoFit/>
          </a:bodyPr>
          <a:lstStyle/>
          <a:p>
            <a:pPr marL="457200" indent="-457200">
              <a:buFont typeface="Arial" panose="020B0604020202020204" pitchFamily="34" charset="0"/>
              <a:buChar char="•"/>
            </a:pPr>
            <a:r>
              <a:rPr lang="en-US" sz="3200" b="1" dirty="0"/>
              <a:t>That public relations have a major role in the success of the organization and its prosperity significantly</a:t>
            </a:r>
            <a:endParaRPr lang="en-US" sz="4800" b="1" dirty="0"/>
          </a:p>
        </p:txBody>
      </p:sp>
      <p:sp>
        <p:nvSpPr>
          <p:cNvPr id="5" name="Rectangle 4">
            <a:extLst>
              <a:ext uri="{FF2B5EF4-FFF2-40B4-BE49-F238E27FC236}">
                <a16:creationId xmlns:a16="http://schemas.microsoft.com/office/drawing/2014/main" id="{8724F876-9411-4808-B005-FF4C7F7C6EFB}"/>
              </a:ext>
            </a:extLst>
          </p:cNvPr>
          <p:cNvSpPr/>
          <p:nvPr/>
        </p:nvSpPr>
        <p:spPr>
          <a:xfrm>
            <a:off x="252042" y="2993122"/>
            <a:ext cx="4784191" cy="3539430"/>
          </a:xfrm>
          <a:prstGeom prst="rect">
            <a:avLst/>
          </a:prstGeom>
        </p:spPr>
        <p:txBody>
          <a:bodyPr wrap="square">
            <a:spAutoFit/>
          </a:bodyPr>
          <a:lstStyle/>
          <a:p>
            <a:pPr rtl="1"/>
            <a:r>
              <a:rPr lang="en-US" sz="2800" b="1" dirty="0">
                <a:solidFill>
                  <a:schemeClr val="accent5">
                    <a:lumMod val="75000"/>
                  </a:schemeClr>
                </a:solidFill>
              </a:rPr>
              <a:t>Promoting brand values You can use PR to send positive messages to your target audience in line with your brand image by using the language and ideas that your target customers is responding to it more positively.</a:t>
            </a:r>
            <a:endParaRPr lang="en-US" sz="2000" dirty="0"/>
          </a:p>
        </p:txBody>
      </p:sp>
      <p:cxnSp>
        <p:nvCxnSpPr>
          <p:cNvPr id="8" name="Straight Connector 7">
            <a:extLst>
              <a:ext uri="{FF2B5EF4-FFF2-40B4-BE49-F238E27FC236}">
                <a16:creationId xmlns:a16="http://schemas.microsoft.com/office/drawing/2014/main" id="{396966A6-46A2-4C48-B86C-C3FC2BC85C59}"/>
              </a:ext>
            </a:extLst>
          </p:cNvPr>
          <p:cNvCxnSpPr/>
          <p:nvPr/>
        </p:nvCxnSpPr>
        <p:spPr>
          <a:xfrm>
            <a:off x="252042" y="2993122"/>
            <a:ext cx="8838002" cy="0"/>
          </a:xfrm>
          <a:prstGeom prst="line">
            <a:avLst/>
          </a:prstGeom>
        </p:spPr>
        <p:style>
          <a:lnRef idx="1">
            <a:schemeClr val="accent5"/>
          </a:lnRef>
          <a:fillRef idx="0">
            <a:schemeClr val="accent5"/>
          </a:fillRef>
          <a:effectRef idx="0">
            <a:schemeClr val="accent5"/>
          </a:effectRef>
          <a:fontRef idx="minor">
            <a:schemeClr val="tx1"/>
          </a:fontRef>
        </p:style>
      </p:cxnSp>
      <p:pic>
        <p:nvPicPr>
          <p:cNvPr id="10" name="Picture 9">
            <a:extLst>
              <a:ext uri="{FF2B5EF4-FFF2-40B4-BE49-F238E27FC236}">
                <a16:creationId xmlns:a16="http://schemas.microsoft.com/office/drawing/2014/main" id="{B71CC7F0-3DBA-486C-867A-A4247448F981}"/>
              </a:ext>
            </a:extLst>
          </p:cNvPr>
          <p:cNvPicPr>
            <a:picLocks noChangeAspect="1"/>
          </p:cNvPicPr>
          <p:nvPr/>
        </p:nvPicPr>
        <p:blipFill rotWithShape="1">
          <a:blip r:embed="rId2"/>
          <a:srcRect l="6385" t="11641" r="4923" b="-1"/>
          <a:stretch/>
        </p:blipFill>
        <p:spPr>
          <a:xfrm>
            <a:off x="5681754" y="4121833"/>
            <a:ext cx="3663769" cy="2736165"/>
          </a:xfrm>
          <a:prstGeom prst="rect">
            <a:avLst/>
          </a:prstGeom>
        </p:spPr>
      </p:pic>
    </p:spTree>
    <p:extLst>
      <p:ext uri="{BB962C8B-B14F-4D97-AF65-F5344CB8AC3E}">
        <p14:creationId xmlns:p14="http://schemas.microsoft.com/office/powerpoint/2010/main" val="25717283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A4D1609B-102A-4C77-86A2-ACB29FB96D5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7839950" y="0"/>
            <a:ext cx="4352050" cy="6858478"/>
          </a:xfrm>
          <a:custGeom>
            <a:avLst/>
            <a:gdLst>
              <a:gd name="connsiteX0" fmla="*/ 4352050 w 4352050"/>
              <a:gd name="connsiteY0" fmla="*/ 6858478 h 6858478"/>
              <a:gd name="connsiteX1" fmla="*/ 0 w 4352050"/>
              <a:gd name="connsiteY1" fmla="*/ 6858478 h 6858478"/>
              <a:gd name="connsiteX2" fmla="*/ 0 w 4352050"/>
              <a:gd name="connsiteY2" fmla="*/ 0 h 6858478"/>
              <a:gd name="connsiteX3" fmla="*/ 103870 w 4352050"/>
              <a:gd name="connsiteY3" fmla="*/ 0 h 6858478"/>
              <a:gd name="connsiteX4" fmla="*/ 1170098 w 4352050"/>
              <a:gd name="connsiteY4" fmla="*/ 0 h 6858478"/>
              <a:gd name="connsiteX5" fmla="*/ 1175675 w 4352050"/>
              <a:gd name="connsiteY5"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52050" h="6858478">
                <a:moveTo>
                  <a:pt x="4352050" y="6858478"/>
                </a:moveTo>
                <a:lnTo>
                  <a:pt x="0" y="6858478"/>
                </a:lnTo>
                <a:lnTo>
                  <a:pt x="0" y="0"/>
                </a:lnTo>
                <a:lnTo>
                  <a:pt x="103870" y="0"/>
                </a:lnTo>
                <a:lnTo>
                  <a:pt x="1170098" y="0"/>
                </a:lnTo>
                <a:lnTo>
                  <a:pt x="1175675" y="0"/>
                </a:lnTo>
                <a:close/>
              </a:path>
            </a:pathLst>
          </a:cu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C651F706-C94E-46D4-BAAE-BAFD1AD976F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8667950" y="0"/>
            <a:ext cx="3524051" cy="6858478"/>
          </a:xfrm>
          <a:custGeom>
            <a:avLst/>
            <a:gdLst>
              <a:gd name="connsiteX0" fmla="*/ 3524051 w 3524051"/>
              <a:gd name="connsiteY0" fmla="*/ 6858478 h 6858478"/>
              <a:gd name="connsiteX1" fmla="*/ 0 w 3524051"/>
              <a:gd name="connsiteY1" fmla="*/ 6858478 h 6858478"/>
              <a:gd name="connsiteX2" fmla="*/ 0 w 3524051"/>
              <a:gd name="connsiteY2" fmla="*/ 0 h 6858478"/>
              <a:gd name="connsiteX3" fmla="*/ 342099 w 3524051"/>
              <a:gd name="connsiteY3" fmla="*/ 0 h 6858478"/>
              <a:gd name="connsiteX4" fmla="*/ 347676 w 3524051"/>
              <a:gd name="connsiteY4" fmla="*/ 0 h 68584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4051" h="6858478">
                <a:moveTo>
                  <a:pt x="3524051" y="6858478"/>
                </a:moveTo>
                <a:lnTo>
                  <a:pt x="0" y="6858478"/>
                </a:lnTo>
                <a:lnTo>
                  <a:pt x="0" y="0"/>
                </a:lnTo>
                <a:lnTo>
                  <a:pt x="342099" y="0"/>
                </a:lnTo>
                <a:lnTo>
                  <a:pt x="347676" y="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Rectangle 2">
            <a:extLst>
              <a:ext uri="{FF2B5EF4-FFF2-40B4-BE49-F238E27FC236}">
                <a16:creationId xmlns:a16="http://schemas.microsoft.com/office/drawing/2014/main" id="{BC7917BD-1237-4C80-8BED-7EA63E081335}"/>
              </a:ext>
            </a:extLst>
          </p:cNvPr>
          <p:cNvSpPr/>
          <p:nvPr/>
        </p:nvSpPr>
        <p:spPr>
          <a:xfrm>
            <a:off x="8509305" y="281875"/>
            <a:ext cx="3316934" cy="923330"/>
          </a:xfrm>
          <a:prstGeom prst="rect">
            <a:avLst/>
          </a:prstGeom>
        </p:spPr>
        <p:txBody>
          <a:bodyPr wrap="none">
            <a:spAutoFit/>
          </a:bodyPr>
          <a:lstStyle/>
          <a:p>
            <a:pPr algn="r" rtl="1"/>
            <a:r>
              <a:rPr lang="en-US" altLang="en-US" sz="5400" b="1" dirty="0">
                <a:solidFill>
                  <a:schemeClr val="bg1"/>
                </a:solidFill>
                <a:latin typeface="Calibri" panose="020F0502020204030204" pitchFamily="34" charset="0"/>
              </a:rPr>
              <a:t>Conclusion</a:t>
            </a:r>
            <a:endParaRPr lang="ar-AE" sz="5400" b="1" dirty="0">
              <a:solidFill>
                <a:schemeClr val="bg1"/>
              </a:solidFill>
            </a:endParaRPr>
          </a:p>
        </p:txBody>
      </p:sp>
      <p:sp>
        <p:nvSpPr>
          <p:cNvPr id="4" name="Rectangle 3">
            <a:extLst>
              <a:ext uri="{FF2B5EF4-FFF2-40B4-BE49-F238E27FC236}">
                <a16:creationId xmlns:a16="http://schemas.microsoft.com/office/drawing/2014/main" id="{7E54FAE2-7A22-40C8-BF9A-340C5D14ADF2}"/>
              </a:ext>
            </a:extLst>
          </p:cNvPr>
          <p:cNvSpPr/>
          <p:nvPr/>
        </p:nvSpPr>
        <p:spPr>
          <a:xfrm>
            <a:off x="200094" y="544415"/>
            <a:ext cx="8102095" cy="2246769"/>
          </a:xfrm>
          <a:prstGeom prst="rect">
            <a:avLst/>
          </a:prstGeom>
        </p:spPr>
        <p:txBody>
          <a:bodyPr wrap="square">
            <a:spAutoFit/>
          </a:bodyPr>
          <a:lstStyle/>
          <a:p>
            <a:r>
              <a:rPr lang="en-US" sz="2800" dirty="0"/>
              <a:t>Regarding the Decision of the use of communication in PR social media communicating be made on objectives identified and marketing plan with solve the problem where to focus on activity and efforts which organization is look for it. </a:t>
            </a:r>
            <a:endParaRPr lang="ar-AE" sz="2800" dirty="0"/>
          </a:p>
        </p:txBody>
      </p:sp>
      <p:pic>
        <p:nvPicPr>
          <p:cNvPr id="8" name="Picture 7">
            <a:extLst>
              <a:ext uri="{FF2B5EF4-FFF2-40B4-BE49-F238E27FC236}">
                <a16:creationId xmlns:a16="http://schemas.microsoft.com/office/drawing/2014/main" id="{8CD7A328-A0FC-4A6C-B6B1-3F57F23CC9DB}"/>
              </a:ext>
            </a:extLst>
          </p:cNvPr>
          <p:cNvPicPr>
            <a:picLocks noChangeAspect="1"/>
          </p:cNvPicPr>
          <p:nvPr/>
        </p:nvPicPr>
        <p:blipFill rotWithShape="1">
          <a:blip r:embed="rId2"/>
          <a:srcRect l="6385" t="11641" r="4923" b="-1"/>
          <a:stretch/>
        </p:blipFill>
        <p:spPr>
          <a:xfrm>
            <a:off x="5876987" y="4349402"/>
            <a:ext cx="3359053" cy="2508598"/>
          </a:xfrm>
          <a:prstGeom prst="rect">
            <a:avLst/>
          </a:prstGeom>
        </p:spPr>
      </p:pic>
      <p:pic>
        <p:nvPicPr>
          <p:cNvPr id="5" name="Picture 4">
            <a:extLst>
              <a:ext uri="{FF2B5EF4-FFF2-40B4-BE49-F238E27FC236}">
                <a16:creationId xmlns:a16="http://schemas.microsoft.com/office/drawing/2014/main" id="{08E2AEF5-D7EF-4FC0-9236-6B8D44A2AEAD}"/>
              </a:ext>
            </a:extLst>
          </p:cNvPr>
          <p:cNvPicPr>
            <a:picLocks noChangeAspect="1"/>
          </p:cNvPicPr>
          <p:nvPr/>
        </p:nvPicPr>
        <p:blipFill>
          <a:blip r:embed="rId3"/>
          <a:stretch>
            <a:fillRect/>
          </a:stretch>
        </p:blipFill>
        <p:spPr>
          <a:xfrm>
            <a:off x="562708" y="2791184"/>
            <a:ext cx="4021588" cy="4021588"/>
          </a:xfrm>
          <a:prstGeom prst="rect">
            <a:avLst/>
          </a:prstGeom>
        </p:spPr>
      </p:pic>
    </p:spTree>
    <p:extLst>
      <p:ext uri="{BB962C8B-B14F-4D97-AF65-F5344CB8AC3E}">
        <p14:creationId xmlns:p14="http://schemas.microsoft.com/office/powerpoint/2010/main" val="27008337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F1CFD9C-A9C2-48A0-AB93-1EB7BC965601}"/>
              </a:ext>
            </a:extLst>
          </p:cNvPr>
          <p:cNvPicPr>
            <a:picLocks noChangeAspect="1"/>
          </p:cNvPicPr>
          <p:nvPr/>
        </p:nvPicPr>
        <p:blipFill rotWithShape="1">
          <a:blip r:embed="rId2"/>
          <a:srcRect t="19425"/>
          <a:stretch/>
        </p:blipFill>
        <p:spPr>
          <a:xfrm>
            <a:off x="4941653" y="3333740"/>
            <a:ext cx="6095999" cy="3524260"/>
          </a:xfrm>
          <a:custGeom>
            <a:avLst/>
            <a:gdLst>
              <a:gd name="connsiteX0" fmla="*/ 0 w 11862435"/>
              <a:gd name="connsiteY0" fmla="*/ 0 h 6858000"/>
              <a:gd name="connsiteX1" fmla="*/ 2537458 w 11862435"/>
              <a:gd name="connsiteY1" fmla="*/ 0 h 6858000"/>
              <a:gd name="connsiteX2" fmla="*/ 3074669 w 11862435"/>
              <a:gd name="connsiteY2" fmla="*/ 0 h 6858000"/>
              <a:gd name="connsiteX3" fmla="*/ 3784383 w 11862435"/>
              <a:gd name="connsiteY3" fmla="*/ 0 h 6858000"/>
              <a:gd name="connsiteX4" fmla="*/ 8686282 w 11862435"/>
              <a:gd name="connsiteY4" fmla="*/ 0 h 6858000"/>
              <a:gd name="connsiteX5" fmla="*/ 11862435 w 11862435"/>
              <a:gd name="connsiteY5" fmla="*/ 6857999 h 6858000"/>
              <a:gd name="connsiteX6" fmla="*/ 5896483 w 11862435"/>
              <a:gd name="connsiteY6" fmla="*/ 6857999 h 6858000"/>
              <a:gd name="connsiteX7" fmla="*/ 5896483 w 11862435"/>
              <a:gd name="connsiteY7" fmla="*/ 6858000 h 6858000"/>
              <a:gd name="connsiteX8" fmla="*/ 3074669 w 11862435"/>
              <a:gd name="connsiteY8" fmla="*/ 6858000 h 6858000"/>
              <a:gd name="connsiteX9" fmla="*/ 2537458 w 11862435"/>
              <a:gd name="connsiteY9" fmla="*/ 6858000 h 6858000"/>
              <a:gd name="connsiteX10" fmla="*/ 0 w 11862435"/>
              <a:gd name="connsiteY1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2435" h="6858000">
                <a:moveTo>
                  <a:pt x="0" y="0"/>
                </a:moveTo>
                <a:lnTo>
                  <a:pt x="2537458" y="0"/>
                </a:lnTo>
                <a:lnTo>
                  <a:pt x="3074669" y="0"/>
                </a:lnTo>
                <a:lnTo>
                  <a:pt x="3784383" y="0"/>
                </a:lnTo>
                <a:lnTo>
                  <a:pt x="8686282" y="0"/>
                </a:lnTo>
                <a:lnTo>
                  <a:pt x="11862435" y="6857999"/>
                </a:lnTo>
                <a:lnTo>
                  <a:pt x="5896483" y="6857999"/>
                </a:lnTo>
                <a:lnTo>
                  <a:pt x="5896483" y="6858000"/>
                </a:lnTo>
                <a:lnTo>
                  <a:pt x="3074669" y="6858000"/>
                </a:lnTo>
                <a:lnTo>
                  <a:pt x="2537458" y="6858000"/>
                </a:lnTo>
                <a:lnTo>
                  <a:pt x="0" y="6858000"/>
                </a:lnTo>
                <a:close/>
              </a:path>
            </a:pathLst>
          </a:custGeom>
        </p:spPr>
      </p:pic>
      <p:sp>
        <p:nvSpPr>
          <p:cNvPr id="7" name="Freeform: Shape 6">
            <a:extLst>
              <a:ext uri="{FF2B5EF4-FFF2-40B4-BE49-F238E27FC236}">
                <a16:creationId xmlns:a16="http://schemas.microsoft.com/office/drawing/2014/main" id="{A4D1609B-102A-4C77-86A2-ACB29FB96D5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7839950" y="0"/>
            <a:ext cx="4352050" cy="6858478"/>
          </a:xfrm>
          <a:custGeom>
            <a:avLst/>
            <a:gdLst>
              <a:gd name="connsiteX0" fmla="*/ 4352050 w 4352050"/>
              <a:gd name="connsiteY0" fmla="*/ 6858478 h 6858478"/>
              <a:gd name="connsiteX1" fmla="*/ 0 w 4352050"/>
              <a:gd name="connsiteY1" fmla="*/ 6858478 h 6858478"/>
              <a:gd name="connsiteX2" fmla="*/ 0 w 4352050"/>
              <a:gd name="connsiteY2" fmla="*/ 0 h 6858478"/>
              <a:gd name="connsiteX3" fmla="*/ 103870 w 4352050"/>
              <a:gd name="connsiteY3" fmla="*/ 0 h 6858478"/>
              <a:gd name="connsiteX4" fmla="*/ 1170098 w 4352050"/>
              <a:gd name="connsiteY4" fmla="*/ 0 h 6858478"/>
              <a:gd name="connsiteX5" fmla="*/ 1175675 w 4352050"/>
              <a:gd name="connsiteY5"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52050" h="6858478">
                <a:moveTo>
                  <a:pt x="4352050" y="6858478"/>
                </a:moveTo>
                <a:lnTo>
                  <a:pt x="0" y="6858478"/>
                </a:lnTo>
                <a:lnTo>
                  <a:pt x="0" y="0"/>
                </a:lnTo>
                <a:lnTo>
                  <a:pt x="103870" y="0"/>
                </a:lnTo>
                <a:lnTo>
                  <a:pt x="1170098" y="0"/>
                </a:lnTo>
                <a:lnTo>
                  <a:pt x="1175675" y="0"/>
                </a:lnTo>
                <a:close/>
              </a:path>
            </a:pathLst>
          </a:cu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C651F706-C94E-46D4-BAAE-BAFD1AD976F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8667950" y="0"/>
            <a:ext cx="3524051" cy="6858478"/>
          </a:xfrm>
          <a:custGeom>
            <a:avLst/>
            <a:gdLst>
              <a:gd name="connsiteX0" fmla="*/ 3524051 w 3524051"/>
              <a:gd name="connsiteY0" fmla="*/ 6858478 h 6858478"/>
              <a:gd name="connsiteX1" fmla="*/ 0 w 3524051"/>
              <a:gd name="connsiteY1" fmla="*/ 6858478 h 6858478"/>
              <a:gd name="connsiteX2" fmla="*/ 0 w 3524051"/>
              <a:gd name="connsiteY2" fmla="*/ 0 h 6858478"/>
              <a:gd name="connsiteX3" fmla="*/ 342099 w 3524051"/>
              <a:gd name="connsiteY3" fmla="*/ 0 h 6858478"/>
              <a:gd name="connsiteX4" fmla="*/ 347676 w 3524051"/>
              <a:gd name="connsiteY4" fmla="*/ 0 h 68584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4051" h="6858478">
                <a:moveTo>
                  <a:pt x="3524051" y="6858478"/>
                </a:moveTo>
                <a:lnTo>
                  <a:pt x="0" y="6858478"/>
                </a:lnTo>
                <a:lnTo>
                  <a:pt x="0" y="0"/>
                </a:lnTo>
                <a:lnTo>
                  <a:pt x="342099" y="0"/>
                </a:lnTo>
                <a:lnTo>
                  <a:pt x="347676" y="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ectangle 3">
            <a:extLst>
              <a:ext uri="{FF2B5EF4-FFF2-40B4-BE49-F238E27FC236}">
                <a16:creationId xmlns:a16="http://schemas.microsoft.com/office/drawing/2014/main" id="{7E54FAE2-7A22-40C8-BF9A-340C5D14ADF2}"/>
              </a:ext>
            </a:extLst>
          </p:cNvPr>
          <p:cNvSpPr/>
          <p:nvPr/>
        </p:nvSpPr>
        <p:spPr>
          <a:xfrm>
            <a:off x="310211" y="1566952"/>
            <a:ext cx="8102095" cy="1862048"/>
          </a:xfrm>
          <a:prstGeom prst="rect">
            <a:avLst/>
          </a:prstGeom>
        </p:spPr>
        <p:txBody>
          <a:bodyPr wrap="square">
            <a:spAutoFit/>
          </a:bodyPr>
          <a:lstStyle/>
          <a:p>
            <a:pPr algn="l"/>
            <a:r>
              <a:rPr lang="en-US" sz="11500" b="1" dirty="0"/>
              <a:t>Thank you </a:t>
            </a:r>
            <a:endParaRPr lang="ar-AE" sz="11500" b="1" dirty="0"/>
          </a:p>
        </p:txBody>
      </p:sp>
      <p:pic>
        <p:nvPicPr>
          <p:cNvPr id="6" name="Graphic 5" descr="Smiling Face with Solid Fill">
            <a:extLst>
              <a:ext uri="{FF2B5EF4-FFF2-40B4-BE49-F238E27FC236}">
                <a16:creationId xmlns:a16="http://schemas.microsoft.com/office/drawing/2014/main" id="{693187A8-26C1-403D-B7EE-3E4667AD5B9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193514" y="309337"/>
            <a:ext cx="1688275" cy="1688275"/>
          </a:xfrm>
          <a:prstGeom prst="rect">
            <a:avLst/>
          </a:prstGeom>
        </p:spPr>
      </p:pic>
    </p:spTree>
    <p:extLst>
      <p:ext uri="{BB962C8B-B14F-4D97-AF65-F5344CB8AC3E}">
        <p14:creationId xmlns:p14="http://schemas.microsoft.com/office/powerpoint/2010/main" val="19217044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77</TotalTime>
  <Words>321</Words>
  <Application>Microsoft Office PowerPoint</Application>
  <PresentationFormat>Widescreen</PresentationFormat>
  <Paragraphs>36</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Almasri, Abdulrahman</dc:creator>
  <cp:lastModifiedBy>Almasri, Abdulrahman</cp:lastModifiedBy>
  <cp:revision>10</cp:revision>
  <dcterms:created xsi:type="dcterms:W3CDTF">2018-04-09T19:13:39Z</dcterms:created>
  <dcterms:modified xsi:type="dcterms:W3CDTF">2019-07-30T08:09:46Z</dcterms:modified>
</cp:coreProperties>
</file>