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49E9-7946-4904-98DE-08A5CBE2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E3A6C-B2A5-402B-A580-72AD655D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7B5C5-6F76-4C03-94B9-AF3F3D3379F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66D8C-FDFB-4EE3-93DA-14925509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B6158-DA3E-4967-93A9-6B840EB0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43C53-05BA-4801-89F9-3B44F94D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F8E43-7C32-427E-B0AC-4C10ED87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53F49F-3A4A-434C-8363-FA4D94E8D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E52C7-EEFD-46E7-8B5B-4F32143CD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7B5C5-6F76-4C03-94B9-AF3F3D3379F4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E93C7-85F3-4A25-A254-8368C2A8A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13588-ACA1-4E25-82F4-64BF76CAA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3C53-05BA-4801-89F9-3B44F94D9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5707E5-3B7D-4B3A-A0E5-44CAF08C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126491-7924-4F6A-B503-D3C33C6F0E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5FC9F-F0AF-4ED6-A34C-39D09F90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2BA12-BDAD-49A5-A1C5-C66FB86B9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6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1FF147-663A-4D75-B791-58C692D6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1964F-D24F-4794-A3DE-15ED6F6C78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9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E58C78-2528-4DC1-8832-3E7231E0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3F903-D24C-4E0B-8127-21DE7996B0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CBC9B5-9C66-44ED-829D-4DF93F22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91A1E-7D8B-4DDF-8202-76FB0AA3D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4DFFA8-C649-4946-BAE3-CA11FE3D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E3D1C-4326-4549-BB2F-B420B686DB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2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7152CB-62CB-4CB2-9E34-3CF8CE71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CFA22-5F9A-42B7-9E0F-F16DD0D9B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1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E2381-1F20-4A1B-9D9B-90374D60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C9E174-F5FD-40AF-BDBC-CE5A047E0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FC3168-84B3-4EB8-B0F3-1B71600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74DB7-4F0B-4BDB-A941-8AEE5DEAA8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Almasri, Abdulrahman</dc:creator>
  <cp:lastModifiedBy>Almasri, Abdulrahman</cp:lastModifiedBy>
  <cp:revision>1</cp:revision>
  <dcterms:created xsi:type="dcterms:W3CDTF">2019-07-30T07:02:35Z</dcterms:created>
  <dcterms:modified xsi:type="dcterms:W3CDTF">2019-07-30T07:02:35Z</dcterms:modified>
</cp:coreProperties>
</file>