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3FA4-196B-4CF4-A39F-92DEC35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4BA5B-6B7D-4003-98A5-D0E372D6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1551-501F-4977-B0BA-1CB40BFBC17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36F80-788C-474C-9FAA-E6EB4F15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2B463-6F31-458A-8BA9-AD296476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FB6B-90F1-49AF-8D16-23F4AB23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310EC-3AC8-4B77-9298-052A7EAC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D422-3168-4208-9069-71F07E43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3677E-A528-48FE-9371-9E3A15B36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1551-501F-4977-B0BA-1CB40BFBC17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74D77-38B3-4855-8600-C39F7330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F570C-482E-449B-92F5-0D1CC639A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FB6B-90F1-49AF-8D16-23F4AB23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8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A9A2D5-73E2-4D31-A838-F79A6F6F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9EAE3-6F52-4023-8D5E-26E187B653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4331E2-8E3B-48AA-9F05-1D859482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5904A-8123-4CB3-9E86-411A02C180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4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E60450-B9C3-468A-9D77-1517EF35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61842-44CE-442E-8DCA-596DE223E6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7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B2940A-1FD5-4DF1-9DA0-B35E01AE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649DC-CE00-467E-94A4-62D567781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0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F83EB1-5100-44FE-828E-E4C3FD21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AA592-952B-4DE5-AFE7-044A154FF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4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504E3A-0EFE-4ECD-B599-0600045A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6937E-CA85-486B-AE83-B2D757308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C4E0C9-4EA0-4337-87C3-565ECDC0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4A651-62D2-4698-AD5D-D0670AFE00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D84B31-DCB6-477A-8C92-263B3AF1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D0DBE-3C48-4D88-B3C7-5A70C7E2F9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5BE1B0-8E82-470A-9120-69708B06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6BEB9-C639-41CA-AD7F-2F644A013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3F968-DBCD-46B9-9642-CC5B88D9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88916-175D-4189-9B99-37D9D0B68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2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D938FF-D600-48C3-8EE5-8F8DD253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F26D1-2953-4649-9153-773910481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C1EA96-2496-4065-882C-BCC0D2E4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44304-4CF1-4E78-9E13-3E2855560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6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267C41-4A59-4DE2-834E-F7077199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31FAF-1712-4311-A9CF-62A83F8C2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23C5BC-BA8F-4169-AE45-69FF1FAD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FD234-2D1F-4CB1-A6A3-EA406EEB5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7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71AEA-11D6-4940-9702-7BF9A01E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F3EA-98CA-462F-A7D2-840293259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8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A2E1C4-4178-4F2D-8B13-30065648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BCA55-76C4-4BA9-8A89-B0C0DD617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Almasri, Abdulrahman</dc:creator>
  <cp:lastModifiedBy>Almasri, Abdulrahman</cp:lastModifiedBy>
  <cp:revision>1</cp:revision>
  <dcterms:created xsi:type="dcterms:W3CDTF">2019-07-30T06:35:54Z</dcterms:created>
  <dcterms:modified xsi:type="dcterms:W3CDTF">2019-07-30T06:35:54Z</dcterms:modified>
</cp:coreProperties>
</file>